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3"/>
    <p:sldId id="257" r:id="rId4"/>
    <p:sldId id="258" r:id="rId5"/>
    <p:sldId id="260" r:id="rId6"/>
    <p:sldId id="261" r:id="rId7"/>
    <p:sldId id="262" r:id="rId8"/>
    <p:sldId id="263" r:id="rId9"/>
    <p:sldId id="264" r:id="rId10"/>
    <p:sldId id="265" r:id="rId11"/>
    <p:sldId id="293"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0058400" cy="7772400"/>
  <p:notesSz cx="10058400" cy="7772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92672" cy="33147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356234" y="0"/>
            <a:ext cx="6392672" cy="331474"/>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5394198" y="825818"/>
            <a:ext cx="3963924" cy="222970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75232" y="3179397"/>
            <a:ext cx="11801856" cy="2601325"/>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6275066"/>
            <a:ext cx="6392672" cy="33147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356234" y="6275066"/>
            <a:ext cx="6392672" cy="331474"/>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782377" y="1924469"/>
            <a:ext cx="0" cy="4429760"/>
          </a:xfrm>
          <a:custGeom>
            <a:avLst/>
            <a:gdLst/>
            <a:ahLst/>
            <a:cxnLst/>
            <a:rect l="l" t="t" r="r" b="b"/>
            <a:pathLst>
              <a:path h="4429760">
                <a:moveTo>
                  <a:pt x="0" y="0"/>
                </a:moveTo>
                <a:lnTo>
                  <a:pt x="0" y="4429703"/>
                </a:lnTo>
              </a:path>
            </a:pathLst>
          </a:custGeom>
          <a:ln w="15733">
            <a:solidFill>
              <a:srgbClr val="F05A28"/>
            </a:solidFill>
          </a:ln>
        </p:spPr>
        <p:txBody>
          <a:bodyPr wrap="square" lIns="0" tIns="0" rIns="0" bIns="0" rtlCol="0"/>
          <a:lstStyle/>
          <a:p/>
        </p:txBody>
      </p:sp>
      <p:sp>
        <p:nvSpPr>
          <p:cNvPr id="17" name="bg object 17"/>
          <p:cNvSpPr/>
          <p:nvPr/>
        </p:nvSpPr>
        <p:spPr>
          <a:xfrm>
            <a:off x="3774516" y="1406537"/>
            <a:ext cx="15875" cy="4947920"/>
          </a:xfrm>
          <a:custGeom>
            <a:avLst/>
            <a:gdLst/>
            <a:ahLst/>
            <a:cxnLst/>
            <a:rect l="l" t="t" r="r" b="b"/>
            <a:pathLst>
              <a:path w="15875" h="4947920">
                <a:moveTo>
                  <a:pt x="15709" y="0"/>
                </a:moveTo>
                <a:lnTo>
                  <a:pt x="0" y="0"/>
                </a:lnTo>
                <a:lnTo>
                  <a:pt x="0" y="4947640"/>
                </a:lnTo>
                <a:lnTo>
                  <a:pt x="15709" y="4947640"/>
                </a:lnTo>
                <a:lnTo>
                  <a:pt x="15709" y="0"/>
                </a:lnTo>
                <a:close/>
              </a:path>
            </a:pathLst>
          </a:custGeom>
          <a:solidFill>
            <a:srgbClr val="F05A28"/>
          </a:solidFill>
        </p:spPr>
        <p:txBody>
          <a:bodyPr wrap="square" lIns="0" tIns="0" rIns="0" bIns="0" rtlCol="0"/>
          <a:lstStyle/>
          <a:p/>
        </p:txBody>
      </p:sp>
      <p:sp>
        <p:nvSpPr>
          <p:cNvPr id="2" name="Holder 2"/>
          <p:cNvSpPr>
            <a:spLocks noGrp="1"/>
          </p:cNvSpPr>
          <p:nvPr>
            <p:ph type="ctrTitle"/>
          </p:nvPr>
        </p:nvSpPr>
        <p:spPr>
          <a:xfrm>
            <a:off x="1466777" y="2930301"/>
            <a:ext cx="7124844" cy="985520"/>
          </a:xfrm>
          <a:prstGeom prst="rect">
            <a:avLst/>
          </a:prstGeom>
        </p:spPr>
        <p:txBody>
          <a:bodyPr wrap="square" lIns="0" tIns="0" rIns="0" bIns="0">
            <a:spAutoFit/>
          </a:bodyPr>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type="body" idx="1"/>
          </p:nvPr>
        </p:nvSpPr>
        <p:spPr/>
        <p:txBody>
          <a:bodyPr lIns="0" tIns="0" rIns="0" bIns="0"/>
          <a:lstStyle>
            <a:lvl1pPr>
              <a:defRPr sz="2200" b="0" i="0">
                <a:solidFill>
                  <a:schemeClr val="tx1"/>
                </a:solidFill>
                <a:latin typeface="Verdana" panose="020B0604030504040204"/>
                <a:cs typeface="Verdana" panose="020B060403050404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054100"/>
            <a:ext cx="10058400" cy="5664200"/>
          </a:xfrm>
          <a:prstGeom prst="rect">
            <a:avLst/>
          </a:prstGeom>
        </p:spPr>
      </p:pic>
      <p:sp>
        <p:nvSpPr>
          <p:cNvPr id="2" name="Holder 2"/>
          <p:cNvSpPr>
            <a:spLocks noGrp="1"/>
          </p:cNvSpPr>
          <p:nvPr>
            <p:ph type="title"/>
          </p:nvPr>
        </p:nvSpPr>
        <p:spPr/>
        <p:txBody>
          <a:bodyPr lIns="0" tIns="0" rIns="0" bIns="0"/>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054100"/>
            <a:ext cx="10058400" cy="3211830"/>
          </a:xfrm>
          <a:custGeom>
            <a:avLst/>
            <a:gdLst/>
            <a:ahLst/>
            <a:cxnLst/>
            <a:rect l="l" t="t" r="r" b="b"/>
            <a:pathLst>
              <a:path w="10058400" h="3211829">
                <a:moveTo>
                  <a:pt x="10058400" y="0"/>
                </a:moveTo>
                <a:lnTo>
                  <a:pt x="0" y="0"/>
                </a:lnTo>
                <a:lnTo>
                  <a:pt x="0" y="3211412"/>
                </a:lnTo>
                <a:lnTo>
                  <a:pt x="10058400" y="3211412"/>
                </a:lnTo>
                <a:lnTo>
                  <a:pt x="10058400" y="0"/>
                </a:lnTo>
                <a:close/>
              </a:path>
            </a:pathLst>
          </a:custGeom>
          <a:solidFill>
            <a:srgbClr val="404040"/>
          </a:solid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167304" y="2093210"/>
            <a:ext cx="3575050" cy="365760"/>
          </a:xfrm>
          <a:prstGeom prst="rect">
            <a:avLst/>
          </a:prstGeom>
        </p:spPr>
        <p:txBody>
          <a:bodyPr wrap="square" lIns="0" tIns="0" rIns="0" bIns="0">
            <a:spAutoFit/>
          </a:bodyPr>
          <a:lstStyle>
            <a:lvl1pPr>
              <a:defRPr sz="2200" b="0" i="0">
                <a:solidFill>
                  <a:schemeClr val="tx1"/>
                </a:solidFill>
                <a:latin typeface="Verdana" panose="020B0604030504040204"/>
                <a:cs typeface="Verdana" panose="020B0604030504040204"/>
              </a:defRPr>
            </a:lvl1pPr>
          </a:lstStyle>
          <a:p/>
        </p:txBody>
      </p:sp>
      <p:sp>
        <p:nvSpPr>
          <p:cNvPr id="3" name="Holder 3"/>
          <p:cNvSpPr>
            <a:spLocks noGrp="1"/>
          </p:cNvSpPr>
          <p:nvPr>
            <p:ph type="body" idx="1"/>
          </p:nvPr>
        </p:nvSpPr>
        <p:spPr>
          <a:xfrm>
            <a:off x="4167304" y="2433062"/>
            <a:ext cx="5525770" cy="3188335"/>
          </a:xfrm>
          <a:prstGeom prst="rect">
            <a:avLst/>
          </a:prstGeom>
        </p:spPr>
        <p:txBody>
          <a:bodyPr wrap="square" lIns="0" tIns="0" rIns="0" bIns="0">
            <a:spAutoFit/>
          </a:bodyPr>
          <a:lstStyle>
            <a:lvl1pPr>
              <a:defRPr sz="2200" b="0" i="0">
                <a:solidFill>
                  <a:schemeClr val="tx1"/>
                </a:solidFill>
                <a:latin typeface="Verdana" panose="020B0604030504040204"/>
                <a:cs typeface="Verdana" panose="020B0604030504040204"/>
              </a:defRPr>
            </a:lvl1pPr>
          </a:lstStyle>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9.wmf"/><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png"/><Relationship Id="rId7" Type="http://schemas.openxmlformats.org/officeDocument/2006/relationships/image" Target="../media/image30.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28.png"/><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2.png"/><Relationship Id="rId3" Type="http://schemas.openxmlformats.org/officeDocument/2006/relationships/image" Target="../media/image25.png"/><Relationship Id="rId2" Type="http://schemas.openxmlformats.org/officeDocument/2006/relationships/image" Target="../media/image24.png"/><Relationship Id="rId11" Type="http://schemas.openxmlformats.org/officeDocument/2006/relationships/slideLayout" Target="../slideLayouts/slideLayout2.xml"/><Relationship Id="rId10" Type="http://schemas.openxmlformats.org/officeDocument/2006/relationships/image" Target="../media/image34.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82548" y="3516675"/>
            <a:ext cx="8893303" cy="31466"/>
          </a:xfrm>
          <a:prstGeom prst="rect">
            <a:avLst/>
          </a:prstGeom>
        </p:spPr>
      </p:pic>
      <p:sp>
        <p:nvSpPr>
          <p:cNvPr id="3" name="object 3"/>
          <p:cNvSpPr txBox="1"/>
          <p:nvPr/>
        </p:nvSpPr>
        <p:spPr>
          <a:xfrm>
            <a:off x="832961" y="3748153"/>
            <a:ext cx="4624070" cy="365760"/>
          </a:xfrm>
          <a:prstGeom prst="rect">
            <a:avLst/>
          </a:prstGeom>
        </p:spPr>
        <p:txBody>
          <a:bodyPr vert="horz" wrap="square" lIns="0" tIns="16510" rIns="0" bIns="0" rtlCol="0">
            <a:spAutoFit/>
          </a:bodyPr>
          <a:lstStyle/>
          <a:p>
            <a:pPr marL="12700">
              <a:lnSpc>
                <a:spcPct val="100000"/>
              </a:lnSpc>
              <a:spcBef>
                <a:spcPts val="130"/>
              </a:spcBef>
            </a:pPr>
            <a:r>
              <a:rPr sz="2200" spc="105" dirty="0">
                <a:solidFill>
                  <a:srgbClr val="171717"/>
                </a:solidFill>
                <a:latin typeface="Verdana" panose="020B0604030504040204"/>
                <a:cs typeface="Verdana" panose="020B0604030504040204"/>
              </a:rPr>
              <a:t>WH</a:t>
            </a:r>
            <a:r>
              <a:rPr sz="2200" spc="-5" dirty="0">
                <a:solidFill>
                  <a:srgbClr val="171717"/>
                </a:solidFill>
                <a:latin typeface="Verdana" panose="020B0604030504040204"/>
                <a:cs typeface="Verdana" panose="020B0604030504040204"/>
              </a:rPr>
              <a:t>A</a:t>
            </a:r>
            <a:r>
              <a:rPr sz="2200" spc="85" dirty="0">
                <a:solidFill>
                  <a:srgbClr val="171717"/>
                </a:solidFill>
                <a:latin typeface="Verdana" panose="020B0604030504040204"/>
                <a:cs typeface="Verdana" panose="020B0604030504040204"/>
              </a:rPr>
              <a:t>T</a:t>
            </a:r>
            <a:r>
              <a:rPr sz="2200" spc="-220" dirty="0">
                <a:solidFill>
                  <a:srgbClr val="171717"/>
                </a:solidFill>
                <a:latin typeface="Verdana" panose="020B0604030504040204"/>
                <a:cs typeface="Verdana" panose="020B0604030504040204"/>
              </a:rPr>
              <a:t> </a:t>
            </a:r>
            <a:r>
              <a:rPr sz="2200" spc="-200" dirty="0">
                <a:solidFill>
                  <a:srgbClr val="171717"/>
                </a:solidFill>
                <a:latin typeface="Verdana" panose="020B0604030504040204"/>
                <a:cs typeface="Verdana" panose="020B0604030504040204"/>
              </a:rPr>
              <a:t>I</a:t>
            </a:r>
            <a:r>
              <a:rPr sz="2200" spc="-225" dirty="0">
                <a:solidFill>
                  <a:srgbClr val="171717"/>
                </a:solidFill>
                <a:latin typeface="Verdana" panose="020B0604030504040204"/>
                <a:cs typeface="Verdana" panose="020B0604030504040204"/>
              </a:rPr>
              <a:t>S</a:t>
            </a:r>
            <a:r>
              <a:rPr sz="2200" spc="-220" dirty="0">
                <a:solidFill>
                  <a:srgbClr val="171717"/>
                </a:solidFill>
                <a:latin typeface="Verdana" panose="020B0604030504040204"/>
                <a:cs typeface="Verdana" panose="020B0604030504040204"/>
              </a:rPr>
              <a:t> </a:t>
            </a:r>
            <a:r>
              <a:rPr sz="2200" spc="80" dirty="0">
                <a:solidFill>
                  <a:srgbClr val="171717"/>
                </a:solidFill>
                <a:latin typeface="Verdana" panose="020B0604030504040204"/>
                <a:cs typeface="Verdana" panose="020B0604030504040204"/>
              </a:rPr>
              <a:t>OBJEC</a:t>
            </a:r>
            <a:r>
              <a:rPr sz="2200" spc="-175" dirty="0">
                <a:solidFill>
                  <a:srgbClr val="171717"/>
                </a:solidFill>
                <a:latin typeface="Verdana" panose="020B0604030504040204"/>
                <a:cs typeface="Verdana" panose="020B0604030504040204"/>
              </a:rPr>
              <a:t>T</a:t>
            </a:r>
            <a:r>
              <a:rPr sz="2200" spc="-45" dirty="0">
                <a:solidFill>
                  <a:srgbClr val="171717"/>
                </a:solidFill>
                <a:latin typeface="Verdana" panose="020B0604030504040204"/>
                <a:cs typeface="Verdana" panose="020B0604030504040204"/>
              </a:rPr>
              <a:t>-ORIEN</a:t>
            </a:r>
            <a:r>
              <a:rPr sz="2200" spc="-175" dirty="0">
                <a:solidFill>
                  <a:srgbClr val="171717"/>
                </a:solidFill>
                <a:latin typeface="Verdana" panose="020B0604030504040204"/>
                <a:cs typeface="Verdana" panose="020B0604030504040204"/>
              </a:rPr>
              <a:t>T</a:t>
            </a:r>
            <a:r>
              <a:rPr sz="2200" spc="-5" dirty="0">
                <a:solidFill>
                  <a:srgbClr val="171717"/>
                </a:solidFill>
                <a:latin typeface="Verdana" panose="020B0604030504040204"/>
                <a:cs typeface="Verdana" panose="020B0604030504040204"/>
              </a:rPr>
              <a:t>A</a:t>
            </a:r>
            <a:r>
              <a:rPr sz="2200" spc="-45" dirty="0">
                <a:solidFill>
                  <a:srgbClr val="171717"/>
                </a:solidFill>
                <a:latin typeface="Verdana" panose="020B0604030504040204"/>
                <a:cs typeface="Verdana" panose="020B0604030504040204"/>
              </a:rPr>
              <a:t>TION?</a:t>
            </a:r>
            <a:endParaRPr sz="2200">
              <a:latin typeface="Verdana" panose="020B0604030504040204"/>
              <a:cs typeface="Verdana" panose="020B0604030504040204"/>
            </a:endParaRPr>
          </a:p>
        </p:txBody>
      </p:sp>
      <p:sp>
        <p:nvSpPr>
          <p:cNvPr id="4" name="object 4"/>
          <p:cNvSpPr txBox="1">
            <a:spLocks noGrp="1"/>
          </p:cNvSpPr>
          <p:nvPr>
            <p:ph type="title"/>
          </p:nvPr>
        </p:nvSpPr>
        <p:spPr>
          <a:xfrm>
            <a:off x="820387" y="2208195"/>
            <a:ext cx="7508875" cy="1087755"/>
          </a:xfrm>
          <a:prstGeom prst="rect">
            <a:avLst/>
          </a:prstGeom>
        </p:spPr>
        <p:txBody>
          <a:bodyPr vert="horz" wrap="square" lIns="0" tIns="88265" rIns="0" bIns="0" rtlCol="0">
            <a:spAutoFit/>
          </a:bodyPr>
          <a:lstStyle/>
          <a:p>
            <a:pPr marL="12700" marR="5080">
              <a:lnSpc>
                <a:spcPts val="3900"/>
              </a:lnSpc>
              <a:spcBef>
                <a:spcPts val="695"/>
              </a:spcBef>
            </a:pPr>
            <a:r>
              <a:rPr sz="3700" spc="-95" dirty="0">
                <a:solidFill>
                  <a:srgbClr val="171717"/>
                </a:solidFill>
              </a:rPr>
              <a:t>Fundamental</a:t>
            </a:r>
            <a:r>
              <a:rPr sz="3700" dirty="0">
                <a:solidFill>
                  <a:srgbClr val="171717"/>
                </a:solidFill>
              </a:rPr>
              <a:t>s</a:t>
            </a:r>
            <a:r>
              <a:rPr sz="3700" spc="-380" dirty="0">
                <a:solidFill>
                  <a:srgbClr val="171717"/>
                </a:solidFill>
              </a:rPr>
              <a:t> </a:t>
            </a:r>
            <a:r>
              <a:rPr sz="3700" spc="40" dirty="0">
                <a:solidFill>
                  <a:srgbClr val="171717"/>
                </a:solidFill>
              </a:rPr>
              <a:t>o</a:t>
            </a:r>
            <a:r>
              <a:rPr sz="3700" spc="75" dirty="0">
                <a:solidFill>
                  <a:srgbClr val="171717"/>
                </a:solidFill>
              </a:rPr>
              <a:t>f</a:t>
            </a:r>
            <a:r>
              <a:rPr sz="3700" spc="-380" dirty="0">
                <a:solidFill>
                  <a:srgbClr val="171717"/>
                </a:solidFill>
              </a:rPr>
              <a:t> </a:t>
            </a:r>
            <a:r>
              <a:rPr sz="3700" spc="-40" dirty="0">
                <a:solidFill>
                  <a:srgbClr val="171717"/>
                </a:solidFill>
              </a:rPr>
              <a:t>Objec</a:t>
            </a:r>
            <a:r>
              <a:rPr sz="3700" spc="40" dirty="0">
                <a:solidFill>
                  <a:srgbClr val="171717"/>
                </a:solidFill>
              </a:rPr>
              <a:t>t</a:t>
            </a:r>
            <a:r>
              <a:rPr sz="3700" spc="-380" dirty="0">
                <a:solidFill>
                  <a:srgbClr val="171717"/>
                </a:solidFill>
              </a:rPr>
              <a:t> </a:t>
            </a:r>
            <a:r>
              <a:rPr sz="3700" spc="-80" dirty="0">
                <a:solidFill>
                  <a:srgbClr val="171717"/>
                </a:solidFill>
              </a:rPr>
              <a:t>Orien</a:t>
            </a:r>
            <a:r>
              <a:rPr sz="3700" spc="-145" dirty="0">
                <a:solidFill>
                  <a:srgbClr val="171717"/>
                </a:solidFill>
              </a:rPr>
              <a:t>t</a:t>
            </a:r>
            <a:r>
              <a:rPr sz="3700" spc="-35" dirty="0">
                <a:solidFill>
                  <a:srgbClr val="171717"/>
                </a:solidFill>
              </a:rPr>
              <a:t>ed  </a:t>
            </a:r>
            <a:r>
              <a:rPr sz="3700" spc="5" dirty="0">
                <a:solidFill>
                  <a:srgbClr val="171717"/>
                </a:solidFill>
              </a:rPr>
              <a:t>P</a:t>
            </a:r>
            <a:r>
              <a:rPr sz="3700" spc="-110" dirty="0">
                <a:solidFill>
                  <a:srgbClr val="171717"/>
                </a:solidFill>
              </a:rPr>
              <a:t>r</a:t>
            </a:r>
            <a:r>
              <a:rPr sz="3700" spc="-10" dirty="0">
                <a:solidFill>
                  <a:srgbClr val="171717"/>
                </a:solidFill>
              </a:rPr>
              <a:t>og</a:t>
            </a:r>
            <a:r>
              <a:rPr sz="3700" spc="-130" dirty="0">
                <a:solidFill>
                  <a:srgbClr val="171717"/>
                </a:solidFill>
              </a:rPr>
              <a:t>r</a:t>
            </a:r>
            <a:r>
              <a:rPr sz="3700" spc="-120" dirty="0">
                <a:solidFill>
                  <a:srgbClr val="171717"/>
                </a:solidFill>
              </a:rPr>
              <a:t>ammin</a:t>
            </a:r>
            <a:r>
              <a:rPr sz="3700" spc="-25" dirty="0">
                <a:solidFill>
                  <a:srgbClr val="171717"/>
                </a:solidFill>
              </a:rPr>
              <a:t>g</a:t>
            </a:r>
            <a:r>
              <a:rPr sz="3700" spc="-380" dirty="0">
                <a:solidFill>
                  <a:srgbClr val="171717"/>
                </a:solidFill>
              </a:rPr>
              <a:t> </a:t>
            </a:r>
            <a:r>
              <a:rPr sz="3700" spc="-125" dirty="0">
                <a:solidFill>
                  <a:srgbClr val="171717"/>
                </a:solidFill>
              </a:rPr>
              <a:t>i</a:t>
            </a:r>
            <a:r>
              <a:rPr sz="3700" spc="-70" dirty="0">
                <a:solidFill>
                  <a:srgbClr val="171717"/>
                </a:solidFill>
              </a:rPr>
              <a:t>n</a:t>
            </a:r>
            <a:r>
              <a:rPr sz="3700" spc="-380" dirty="0">
                <a:solidFill>
                  <a:srgbClr val="171717"/>
                </a:solidFill>
              </a:rPr>
              <a:t> </a:t>
            </a:r>
            <a:r>
              <a:rPr sz="3700" spc="30" dirty="0">
                <a:solidFill>
                  <a:srgbClr val="171717"/>
                </a:solidFill>
              </a:rPr>
              <a:t>J</a:t>
            </a:r>
            <a:r>
              <a:rPr sz="3700" spc="-5" dirty="0">
                <a:solidFill>
                  <a:srgbClr val="171717"/>
                </a:solidFill>
              </a:rPr>
              <a:t>a</a:t>
            </a:r>
            <a:r>
              <a:rPr sz="3700" spc="-204" dirty="0">
                <a:solidFill>
                  <a:srgbClr val="171717"/>
                </a:solidFill>
              </a:rPr>
              <a:t>v</a:t>
            </a:r>
            <a:r>
              <a:rPr sz="3700" spc="-75" dirty="0">
                <a:solidFill>
                  <a:srgbClr val="171717"/>
                </a:solidFill>
              </a:rPr>
              <a:t>a</a:t>
            </a:r>
            <a:endParaRPr sz="3700"/>
          </a:p>
        </p:txBody>
      </p:sp>
      <p:sp>
        <p:nvSpPr>
          <p:cNvPr id="7" name="Slide Number Placeholder 6"/>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endParaRPr lang="en-US"/>
          </a:p>
        </p:txBody>
      </p:sp>
      <p:sp>
        <p:nvSpPr>
          <p:cNvPr id="4" name="Slide Number Placeholder 3"/>
          <p:cNvSpPr>
            <a:spLocks noGrp="1"/>
          </p:cNvSpPr>
          <p:nvPr>
            <p:ph type="sldNum" sz="quarter" idx="7"/>
          </p:nvPr>
        </p:nvSpPr>
        <p:spPr/>
        <p:txBody>
          <a:bodyPr/>
          <a:p>
            <a:fld id="{B6F15528-21DE-4FAA-801E-634DDDAF4B2B}" type="slidenum">
              <a:rPr/>
            </a:fld>
            <a:endParaRPr/>
          </a:p>
        </p:txBody>
      </p:sp>
      <p:sp>
        <p:nvSpPr>
          <p:cNvPr id="8" name="Content Placeholder 7"/>
          <p:cNvSpPr>
            <a:spLocks noGrp="1"/>
          </p:cNvSpPr>
          <p:nvPr>
            <p:ph sz="half" idx="3"/>
          </p:nvPr>
        </p:nvSpPr>
        <p:spPr/>
        <p:txBody>
          <a:bodyPr/>
          <a:p>
            <a:endParaRPr lang="en-US"/>
          </a:p>
        </p:txBody>
      </p:sp>
      <p:graphicFrame>
        <p:nvGraphicFramePr>
          <p:cNvPr id="5" name="Content Placeholder 4"/>
          <p:cNvGraphicFramePr/>
          <p:nvPr>
            <p:ph sz="half" idx="2"/>
          </p:nvPr>
        </p:nvGraphicFramePr>
        <p:xfrm>
          <a:off x="502920" y="3130565"/>
          <a:ext cx="4375404" cy="2443958"/>
        </p:xfrm>
        <a:graphic>
          <a:graphicData uri="http://schemas.openxmlformats.org/presentationml/2006/ole">
            <mc:AlternateContent xmlns:mc="http://schemas.openxmlformats.org/markup-compatibility/2006">
              <mc:Choice xmlns:v="urn:schemas-microsoft-com:vml" Requires="v">
                <p:oleObj spid="_x0000_s6" name="" r:id="rId1" imgW="10487025" imgH="5857875" progId="Paint.Picture">
                  <p:embed/>
                </p:oleObj>
              </mc:Choice>
              <mc:Fallback>
                <p:oleObj name="" r:id="rId1" imgW="10487025" imgH="5857875" progId="Paint.Picture">
                  <p:embed/>
                  <p:pic>
                    <p:nvPicPr>
                      <p:cNvPr id="0" name="Picture 5"/>
                      <p:cNvPicPr/>
                      <p:nvPr/>
                    </p:nvPicPr>
                    <p:blipFill>
                      <a:blip r:embed="rId2"/>
                      <a:stretch>
                        <a:fillRect/>
                      </a:stretch>
                    </p:blipFill>
                    <p:spPr>
                      <a:xfrm>
                        <a:off x="502920" y="3130565"/>
                        <a:ext cx="4375404" cy="2443958"/>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10058400" cy="5664200"/>
          </a:xfrm>
          <a:prstGeom prst="rect">
            <a:avLst/>
          </a:prstGeom>
        </p:spPr>
      </p:pic>
      <p:sp>
        <p:nvSpPr>
          <p:cNvPr id="3" name="object 3"/>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4" name="object 4"/>
          <p:cNvGrpSpPr/>
          <p:nvPr/>
        </p:nvGrpSpPr>
        <p:grpSpPr>
          <a:xfrm>
            <a:off x="4591113" y="2110202"/>
            <a:ext cx="1802130" cy="1804035"/>
            <a:chOff x="4591113" y="2110202"/>
            <a:chExt cx="1802130" cy="1804035"/>
          </a:xfrm>
        </p:grpSpPr>
        <p:pic>
          <p:nvPicPr>
            <p:cNvPr id="5" name="object 5"/>
            <p:cNvPicPr/>
            <p:nvPr/>
          </p:nvPicPr>
          <p:blipFill>
            <a:blip r:embed="rId2" cstate="print"/>
            <a:stretch>
              <a:fillRect/>
            </a:stretch>
          </p:blipFill>
          <p:spPr>
            <a:xfrm>
              <a:off x="4591113" y="2110202"/>
              <a:ext cx="1801567" cy="1803589"/>
            </a:xfrm>
            <a:prstGeom prst="rect">
              <a:avLst/>
            </a:prstGeom>
          </p:spPr>
        </p:pic>
        <p:sp>
          <p:nvSpPr>
            <p:cNvPr id="6" name="object 6"/>
            <p:cNvSpPr/>
            <p:nvPr/>
          </p:nvSpPr>
          <p:spPr>
            <a:xfrm>
              <a:off x="4634631" y="2138035"/>
              <a:ext cx="1715135" cy="1717039"/>
            </a:xfrm>
            <a:custGeom>
              <a:avLst/>
              <a:gdLst/>
              <a:ahLst/>
              <a:cxnLst/>
              <a:rect l="l" t="t" r="r" b="b"/>
              <a:pathLst>
                <a:path w="1715135" h="1717039">
                  <a:moveTo>
                    <a:pt x="879966" y="0"/>
                  </a:moveTo>
                  <a:lnTo>
                    <a:pt x="834563" y="0"/>
                  </a:lnTo>
                  <a:lnTo>
                    <a:pt x="789211" y="2391"/>
                  </a:lnTo>
                  <a:lnTo>
                    <a:pt x="744012" y="7175"/>
                  </a:lnTo>
                  <a:lnTo>
                    <a:pt x="699070" y="14351"/>
                  </a:lnTo>
                  <a:lnTo>
                    <a:pt x="654486" y="23919"/>
                  </a:lnTo>
                  <a:lnTo>
                    <a:pt x="610362" y="35879"/>
                  </a:lnTo>
                  <a:lnTo>
                    <a:pt x="566802" y="50231"/>
                  </a:lnTo>
                  <a:lnTo>
                    <a:pt x="523907" y="66975"/>
                  </a:lnTo>
                  <a:lnTo>
                    <a:pt x="481780" y="86111"/>
                  </a:lnTo>
                  <a:lnTo>
                    <a:pt x="440523" y="107639"/>
                  </a:lnTo>
                  <a:lnTo>
                    <a:pt x="400238" y="131559"/>
                  </a:lnTo>
                  <a:lnTo>
                    <a:pt x="361029" y="157870"/>
                  </a:lnTo>
                  <a:lnTo>
                    <a:pt x="322997" y="186574"/>
                  </a:lnTo>
                  <a:lnTo>
                    <a:pt x="286245" y="217670"/>
                  </a:lnTo>
                  <a:lnTo>
                    <a:pt x="250875" y="251158"/>
                  </a:lnTo>
                  <a:lnTo>
                    <a:pt x="217425" y="286567"/>
                  </a:lnTo>
                  <a:lnTo>
                    <a:pt x="186364" y="323361"/>
                  </a:lnTo>
                  <a:lnTo>
                    <a:pt x="157693" y="361435"/>
                  </a:lnTo>
                  <a:lnTo>
                    <a:pt x="131411" y="400688"/>
                  </a:lnTo>
                  <a:lnTo>
                    <a:pt x="107518" y="441018"/>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6"/>
                  </a:lnTo>
                  <a:lnTo>
                    <a:pt x="14335" y="1016599"/>
                  </a:lnTo>
                  <a:lnTo>
                    <a:pt x="23892" y="1061234"/>
                  </a:lnTo>
                  <a:lnTo>
                    <a:pt x="35839" y="1105407"/>
                  </a:lnTo>
                  <a:lnTo>
                    <a:pt x="50175" y="1149016"/>
                  </a:lnTo>
                  <a:lnTo>
                    <a:pt x="66900" y="1191959"/>
                  </a:lnTo>
                  <a:lnTo>
                    <a:pt x="86014" y="1234133"/>
                  </a:lnTo>
                  <a:lnTo>
                    <a:pt x="107518" y="1275437"/>
                  </a:lnTo>
                  <a:lnTo>
                    <a:pt x="131411" y="1315766"/>
                  </a:lnTo>
                  <a:lnTo>
                    <a:pt x="157693" y="1355019"/>
                  </a:lnTo>
                  <a:lnTo>
                    <a:pt x="186364" y="1393094"/>
                  </a:lnTo>
                  <a:lnTo>
                    <a:pt x="217425" y="1429887"/>
                  </a:lnTo>
                  <a:lnTo>
                    <a:pt x="250875" y="1465297"/>
                  </a:lnTo>
                  <a:lnTo>
                    <a:pt x="286245" y="1498784"/>
                  </a:lnTo>
                  <a:lnTo>
                    <a:pt x="322997" y="1529880"/>
                  </a:lnTo>
                  <a:lnTo>
                    <a:pt x="361029" y="1558584"/>
                  </a:lnTo>
                  <a:lnTo>
                    <a:pt x="400238" y="1584896"/>
                  </a:lnTo>
                  <a:lnTo>
                    <a:pt x="440523" y="1608816"/>
                  </a:lnTo>
                  <a:lnTo>
                    <a:pt x="481780" y="1630343"/>
                  </a:lnTo>
                  <a:lnTo>
                    <a:pt x="523907" y="1649479"/>
                  </a:lnTo>
                  <a:lnTo>
                    <a:pt x="566802" y="1666223"/>
                  </a:lnTo>
                  <a:lnTo>
                    <a:pt x="610362" y="1680575"/>
                  </a:lnTo>
                  <a:lnTo>
                    <a:pt x="654486" y="1692535"/>
                  </a:lnTo>
                  <a:lnTo>
                    <a:pt x="699070" y="1702103"/>
                  </a:lnTo>
                  <a:lnTo>
                    <a:pt x="744012" y="1709279"/>
                  </a:lnTo>
                  <a:lnTo>
                    <a:pt x="789211" y="1714063"/>
                  </a:lnTo>
                  <a:lnTo>
                    <a:pt x="834563" y="1716455"/>
                  </a:lnTo>
                  <a:lnTo>
                    <a:pt x="879966" y="1716455"/>
                  </a:lnTo>
                  <a:lnTo>
                    <a:pt x="925318" y="1714063"/>
                  </a:lnTo>
                  <a:lnTo>
                    <a:pt x="970517" y="1709279"/>
                  </a:lnTo>
                  <a:lnTo>
                    <a:pt x="1015459" y="1702103"/>
                  </a:lnTo>
                  <a:lnTo>
                    <a:pt x="1060043" y="1692535"/>
                  </a:lnTo>
                  <a:lnTo>
                    <a:pt x="1104167" y="1680575"/>
                  </a:lnTo>
                  <a:lnTo>
                    <a:pt x="1147727" y="1666223"/>
                  </a:lnTo>
                  <a:lnTo>
                    <a:pt x="1190622" y="1649479"/>
                  </a:lnTo>
                  <a:lnTo>
                    <a:pt x="1232749" y="1630343"/>
                  </a:lnTo>
                  <a:lnTo>
                    <a:pt x="1274006" y="1608816"/>
                  </a:lnTo>
                  <a:lnTo>
                    <a:pt x="1314291" y="1584896"/>
                  </a:lnTo>
                  <a:lnTo>
                    <a:pt x="1353500" y="1558584"/>
                  </a:lnTo>
                  <a:lnTo>
                    <a:pt x="1391532" y="1529880"/>
                  </a:lnTo>
                  <a:lnTo>
                    <a:pt x="1428284" y="1498784"/>
                  </a:lnTo>
                  <a:lnTo>
                    <a:pt x="1463654" y="1465297"/>
                  </a:lnTo>
                  <a:lnTo>
                    <a:pt x="1497104" y="1429887"/>
                  </a:lnTo>
                  <a:lnTo>
                    <a:pt x="1528165" y="1393094"/>
                  </a:lnTo>
                  <a:lnTo>
                    <a:pt x="1556836" y="1355019"/>
                  </a:lnTo>
                  <a:lnTo>
                    <a:pt x="1583119" y="1315766"/>
                  </a:lnTo>
                  <a:lnTo>
                    <a:pt x="1607011" y="1275437"/>
                  </a:lnTo>
                  <a:lnTo>
                    <a:pt x="1628515" y="1234133"/>
                  </a:lnTo>
                  <a:lnTo>
                    <a:pt x="1647629" y="1191959"/>
                  </a:lnTo>
                  <a:lnTo>
                    <a:pt x="1664354" y="1149016"/>
                  </a:lnTo>
                  <a:lnTo>
                    <a:pt x="1678690" y="1105407"/>
                  </a:lnTo>
                  <a:lnTo>
                    <a:pt x="1690637" y="1061234"/>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8"/>
                  </a:lnTo>
                  <a:lnTo>
                    <a:pt x="1583119" y="400688"/>
                  </a:lnTo>
                  <a:lnTo>
                    <a:pt x="1556836" y="361435"/>
                  </a:lnTo>
                  <a:lnTo>
                    <a:pt x="1528165" y="323361"/>
                  </a:lnTo>
                  <a:lnTo>
                    <a:pt x="1497104" y="286567"/>
                  </a:lnTo>
                  <a:lnTo>
                    <a:pt x="1463654" y="251158"/>
                  </a:lnTo>
                  <a:lnTo>
                    <a:pt x="1428284" y="217670"/>
                  </a:lnTo>
                  <a:lnTo>
                    <a:pt x="1391532" y="186574"/>
                  </a:lnTo>
                  <a:lnTo>
                    <a:pt x="1353500" y="157870"/>
                  </a:lnTo>
                  <a:lnTo>
                    <a:pt x="1314291" y="131559"/>
                  </a:lnTo>
                  <a:lnTo>
                    <a:pt x="1274006" y="107639"/>
                  </a:lnTo>
                  <a:lnTo>
                    <a:pt x="1232749" y="86111"/>
                  </a:lnTo>
                  <a:lnTo>
                    <a:pt x="1190622" y="66975"/>
                  </a:lnTo>
                  <a:lnTo>
                    <a:pt x="1147727" y="50231"/>
                  </a:lnTo>
                  <a:lnTo>
                    <a:pt x="1104167" y="35879"/>
                  </a:lnTo>
                  <a:lnTo>
                    <a:pt x="1060043" y="23919"/>
                  </a:lnTo>
                  <a:lnTo>
                    <a:pt x="1015459" y="14351"/>
                  </a:lnTo>
                  <a:lnTo>
                    <a:pt x="970517" y="7175"/>
                  </a:lnTo>
                  <a:lnTo>
                    <a:pt x="925318" y="2391"/>
                  </a:lnTo>
                  <a:lnTo>
                    <a:pt x="879966" y="0"/>
                  </a:lnTo>
                  <a:close/>
                </a:path>
              </a:pathLst>
            </a:custGeom>
            <a:solidFill>
              <a:srgbClr val="CED1D0"/>
            </a:solidFill>
          </p:spPr>
          <p:txBody>
            <a:bodyPr wrap="square" lIns="0" tIns="0" rIns="0" bIns="0" rtlCol="0"/>
            <a:lstStyle/>
            <a:p/>
          </p:txBody>
        </p:sp>
        <p:sp>
          <p:nvSpPr>
            <p:cNvPr id="7" name="object 7"/>
            <p:cNvSpPr/>
            <p:nvPr/>
          </p:nvSpPr>
          <p:spPr>
            <a:xfrm>
              <a:off x="4634631" y="2138035"/>
              <a:ext cx="1715135" cy="1717039"/>
            </a:xfrm>
            <a:custGeom>
              <a:avLst/>
              <a:gdLst/>
              <a:ahLst/>
              <a:cxnLst/>
              <a:rect l="l" t="t" r="r" b="b"/>
              <a:pathLst>
                <a:path w="1715135"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grpSp>
      <p:sp>
        <p:nvSpPr>
          <p:cNvPr id="8" name="object 8"/>
          <p:cNvSpPr txBox="1"/>
          <p:nvPr/>
        </p:nvSpPr>
        <p:spPr>
          <a:xfrm>
            <a:off x="5083082" y="2612212"/>
            <a:ext cx="817880" cy="749300"/>
          </a:xfrm>
          <a:prstGeom prst="rect">
            <a:avLst/>
          </a:prstGeom>
        </p:spPr>
        <p:txBody>
          <a:bodyPr vert="horz" wrap="square" lIns="0" tIns="15240" rIns="0" bIns="0" rtlCol="0">
            <a:spAutoFit/>
          </a:bodyPr>
          <a:lstStyle/>
          <a:p>
            <a:pPr marL="12700" marR="5080" algn="ctr">
              <a:lnSpc>
                <a:spcPct val="109000"/>
              </a:lnSpc>
              <a:spcBef>
                <a:spcPts val="120"/>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sp>
        <p:nvSpPr>
          <p:cNvPr id="9" name="Slide Number Placeholder 8"/>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4100"/>
            <a:ext cx="10058400" cy="5664200"/>
            <a:chOff x="0" y="1054100"/>
            <a:chExt cx="10058400" cy="5664200"/>
          </a:xfrm>
        </p:grpSpPr>
        <p:pic>
          <p:nvPicPr>
            <p:cNvPr id="3" name="object 3"/>
            <p:cNvPicPr/>
            <p:nvPr/>
          </p:nvPicPr>
          <p:blipFill>
            <a:blip r:embed="rId1" cstate="print"/>
            <a:stretch>
              <a:fillRect/>
            </a:stretch>
          </p:blipFill>
          <p:spPr>
            <a:xfrm>
              <a:off x="0" y="1054100"/>
              <a:ext cx="10058400" cy="5664200"/>
            </a:xfrm>
            <a:prstGeom prst="rect">
              <a:avLst/>
            </a:prstGeom>
          </p:spPr>
        </p:pic>
        <p:pic>
          <p:nvPicPr>
            <p:cNvPr id="4" name="object 4"/>
            <p:cNvPicPr/>
            <p:nvPr/>
          </p:nvPicPr>
          <p:blipFill>
            <a:blip r:embed="rId2" cstate="print"/>
            <a:stretch>
              <a:fillRect/>
            </a:stretch>
          </p:blipFill>
          <p:spPr>
            <a:xfrm>
              <a:off x="5518372" y="3203708"/>
              <a:ext cx="1801567" cy="1803589"/>
            </a:xfrm>
            <a:prstGeom prst="rect">
              <a:avLst/>
            </a:prstGeom>
          </p:spPr>
        </p:pic>
        <p:sp>
          <p:nvSpPr>
            <p:cNvPr id="5" name="object 5"/>
            <p:cNvSpPr/>
            <p:nvPr/>
          </p:nvSpPr>
          <p:spPr>
            <a:xfrm>
              <a:off x="5561890" y="3231540"/>
              <a:ext cx="1715135" cy="1717039"/>
            </a:xfrm>
            <a:custGeom>
              <a:avLst/>
              <a:gdLst/>
              <a:ahLst/>
              <a:cxnLst/>
              <a:rect l="l" t="t" r="r" b="b"/>
              <a:pathLst>
                <a:path w="1715134" h="1717039">
                  <a:moveTo>
                    <a:pt x="879966" y="0"/>
                  </a:moveTo>
                  <a:lnTo>
                    <a:pt x="834563" y="0"/>
                  </a:lnTo>
                  <a:lnTo>
                    <a:pt x="789211" y="2391"/>
                  </a:lnTo>
                  <a:lnTo>
                    <a:pt x="744012" y="7175"/>
                  </a:lnTo>
                  <a:lnTo>
                    <a:pt x="699070" y="14351"/>
                  </a:lnTo>
                  <a:lnTo>
                    <a:pt x="654486" y="23919"/>
                  </a:lnTo>
                  <a:lnTo>
                    <a:pt x="610362" y="35879"/>
                  </a:lnTo>
                  <a:lnTo>
                    <a:pt x="566802" y="50231"/>
                  </a:lnTo>
                  <a:lnTo>
                    <a:pt x="523907" y="66975"/>
                  </a:lnTo>
                  <a:lnTo>
                    <a:pt x="481780" y="86111"/>
                  </a:lnTo>
                  <a:lnTo>
                    <a:pt x="440523" y="107638"/>
                  </a:lnTo>
                  <a:lnTo>
                    <a:pt x="400238" y="131558"/>
                  </a:lnTo>
                  <a:lnTo>
                    <a:pt x="361029" y="157870"/>
                  </a:lnTo>
                  <a:lnTo>
                    <a:pt x="322997" y="186573"/>
                  </a:lnTo>
                  <a:lnTo>
                    <a:pt x="286245" y="217669"/>
                  </a:lnTo>
                  <a:lnTo>
                    <a:pt x="250875" y="251157"/>
                  </a:lnTo>
                  <a:lnTo>
                    <a:pt x="217425" y="286566"/>
                  </a:lnTo>
                  <a:lnTo>
                    <a:pt x="186364" y="323360"/>
                  </a:lnTo>
                  <a:lnTo>
                    <a:pt x="157693" y="361434"/>
                  </a:lnTo>
                  <a:lnTo>
                    <a:pt x="131411" y="400688"/>
                  </a:lnTo>
                  <a:lnTo>
                    <a:pt x="107518" y="441017"/>
                  </a:lnTo>
                  <a:lnTo>
                    <a:pt x="86014" y="482320"/>
                  </a:lnTo>
                  <a:lnTo>
                    <a:pt x="66900" y="524495"/>
                  </a:lnTo>
                  <a:lnTo>
                    <a:pt x="50175" y="567438"/>
                  </a:lnTo>
                  <a:lnTo>
                    <a:pt x="35839" y="611047"/>
                  </a:lnTo>
                  <a:lnTo>
                    <a:pt x="23892" y="655220"/>
                  </a:lnTo>
                  <a:lnTo>
                    <a:pt x="14335" y="699855"/>
                  </a:lnTo>
                  <a:lnTo>
                    <a:pt x="7167" y="744848"/>
                  </a:lnTo>
                  <a:lnTo>
                    <a:pt x="2389" y="790097"/>
                  </a:lnTo>
                  <a:lnTo>
                    <a:pt x="0" y="835500"/>
                  </a:lnTo>
                  <a:lnTo>
                    <a:pt x="0" y="880954"/>
                  </a:lnTo>
                  <a:lnTo>
                    <a:pt x="2389" y="926357"/>
                  </a:lnTo>
                  <a:lnTo>
                    <a:pt x="7167" y="971606"/>
                  </a:lnTo>
                  <a:lnTo>
                    <a:pt x="14335" y="1016599"/>
                  </a:lnTo>
                  <a:lnTo>
                    <a:pt x="23892" y="1061233"/>
                  </a:lnTo>
                  <a:lnTo>
                    <a:pt x="35839" y="1105406"/>
                  </a:lnTo>
                  <a:lnTo>
                    <a:pt x="50175" y="1149016"/>
                  </a:lnTo>
                  <a:lnTo>
                    <a:pt x="66900" y="1191959"/>
                  </a:lnTo>
                  <a:lnTo>
                    <a:pt x="86014" y="1234133"/>
                  </a:lnTo>
                  <a:lnTo>
                    <a:pt x="107518" y="1275436"/>
                  </a:lnTo>
                  <a:lnTo>
                    <a:pt x="131411" y="1315766"/>
                  </a:lnTo>
                  <a:lnTo>
                    <a:pt x="157693" y="1355019"/>
                  </a:lnTo>
                  <a:lnTo>
                    <a:pt x="186364" y="1393094"/>
                  </a:lnTo>
                  <a:lnTo>
                    <a:pt x="217425" y="1429887"/>
                  </a:lnTo>
                  <a:lnTo>
                    <a:pt x="250875" y="1465297"/>
                  </a:lnTo>
                  <a:lnTo>
                    <a:pt x="286245" y="1498785"/>
                  </a:lnTo>
                  <a:lnTo>
                    <a:pt x="322997" y="1529880"/>
                  </a:lnTo>
                  <a:lnTo>
                    <a:pt x="361029" y="1558584"/>
                  </a:lnTo>
                  <a:lnTo>
                    <a:pt x="400238" y="1584896"/>
                  </a:lnTo>
                  <a:lnTo>
                    <a:pt x="440523" y="1608815"/>
                  </a:lnTo>
                  <a:lnTo>
                    <a:pt x="481780" y="1630343"/>
                  </a:lnTo>
                  <a:lnTo>
                    <a:pt x="523907" y="1649479"/>
                  </a:lnTo>
                  <a:lnTo>
                    <a:pt x="566802" y="1666223"/>
                  </a:lnTo>
                  <a:lnTo>
                    <a:pt x="610362" y="1680575"/>
                  </a:lnTo>
                  <a:lnTo>
                    <a:pt x="654486" y="1692534"/>
                  </a:lnTo>
                  <a:lnTo>
                    <a:pt x="699070" y="1702102"/>
                  </a:lnTo>
                  <a:lnTo>
                    <a:pt x="744012" y="1709278"/>
                  </a:lnTo>
                  <a:lnTo>
                    <a:pt x="789211" y="1714062"/>
                  </a:lnTo>
                  <a:lnTo>
                    <a:pt x="834563" y="1716454"/>
                  </a:lnTo>
                  <a:lnTo>
                    <a:pt x="879966" y="1716454"/>
                  </a:lnTo>
                  <a:lnTo>
                    <a:pt x="925318" y="1714062"/>
                  </a:lnTo>
                  <a:lnTo>
                    <a:pt x="970517" y="1709278"/>
                  </a:lnTo>
                  <a:lnTo>
                    <a:pt x="1015459" y="1702102"/>
                  </a:lnTo>
                  <a:lnTo>
                    <a:pt x="1060043" y="1692534"/>
                  </a:lnTo>
                  <a:lnTo>
                    <a:pt x="1104167" y="1680575"/>
                  </a:lnTo>
                  <a:lnTo>
                    <a:pt x="1147727" y="1666223"/>
                  </a:lnTo>
                  <a:lnTo>
                    <a:pt x="1190622" y="1649479"/>
                  </a:lnTo>
                  <a:lnTo>
                    <a:pt x="1232749"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1" y="1275436"/>
                  </a:lnTo>
                  <a:lnTo>
                    <a:pt x="1628515" y="1234133"/>
                  </a:lnTo>
                  <a:lnTo>
                    <a:pt x="1647629" y="1191959"/>
                  </a:lnTo>
                  <a:lnTo>
                    <a:pt x="1664354" y="1149016"/>
                  </a:lnTo>
                  <a:lnTo>
                    <a:pt x="1678690" y="1105406"/>
                  </a:lnTo>
                  <a:lnTo>
                    <a:pt x="1690637" y="1061233"/>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0"/>
                  </a:lnTo>
                  <a:lnTo>
                    <a:pt x="1678690" y="611047"/>
                  </a:lnTo>
                  <a:lnTo>
                    <a:pt x="1664354" y="567438"/>
                  </a:lnTo>
                  <a:lnTo>
                    <a:pt x="1647629" y="524495"/>
                  </a:lnTo>
                  <a:lnTo>
                    <a:pt x="1628515" y="482320"/>
                  </a:lnTo>
                  <a:lnTo>
                    <a:pt x="1607011"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49" y="86111"/>
                  </a:lnTo>
                  <a:lnTo>
                    <a:pt x="1190622" y="66975"/>
                  </a:lnTo>
                  <a:lnTo>
                    <a:pt x="1147727" y="50231"/>
                  </a:lnTo>
                  <a:lnTo>
                    <a:pt x="1104167" y="35879"/>
                  </a:lnTo>
                  <a:lnTo>
                    <a:pt x="1060043" y="23919"/>
                  </a:lnTo>
                  <a:lnTo>
                    <a:pt x="1015459" y="14351"/>
                  </a:lnTo>
                  <a:lnTo>
                    <a:pt x="970517" y="7175"/>
                  </a:lnTo>
                  <a:lnTo>
                    <a:pt x="925318" y="2391"/>
                  </a:lnTo>
                  <a:lnTo>
                    <a:pt x="879966" y="0"/>
                  </a:lnTo>
                  <a:close/>
                </a:path>
              </a:pathLst>
            </a:custGeom>
            <a:solidFill>
              <a:srgbClr val="CED1D0"/>
            </a:solidFill>
          </p:spPr>
          <p:txBody>
            <a:bodyPr wrap="square" lIns="0" tIns="0" rIns="0" bIns="0" rtlCol="0"/>
            <a:lstStyle/>
            <a:p/>
          </p:txBody>
        </p:sp>
        <p:sp>
          <p:nvSpPr>
            <p:cNvPr id="6" name="object 6"/>
            <p:cNvSpPr/>
            <p:nvPr/>
          </p:nvSpPr>
          <p:spPr>
            <a:xfrm>
              <a:off x="5561890" y="3231540"/>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grpSp>
      <p:sp>
        <p:nvSpPr>
          <p:cNvPr id="7" name="object 7"/>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8" name="object 8"/>
          <p:cNvGrpSpPr/>
          <p:nvPr/>
        </p:nvGrpSpPr>
        <p:grpSpPr>
          <a:xfrm>
            <a:off x="3133397" y="4047949"/>
            <a:ext cx="2424430" cy="931544"/>
            <a:chOff x="3133397" y="4047949"/>
            <a:chExt cx="2424430" cy="931544"/>
          </a:xfrm>
        </p:grpSpPr>
        <p:sp>
          <p:nvSpPr>
            <p:cNvPr id="9" name="object 9"/>
            <p:cNvSpPr/>
            <p:nvPr/>
          </p:nvSpPr>
          <p:spPr>
            <a:xfrm>
              <a:off x="3145462" y="4060014"/>
              <a:ext cx="2400300" cy="907415"/>
            </a:xfrm>
            <a:custGeom>
              <a:avLst/>
              <a:gdLst/>
              <a:ahLst/>
              <a:cxnLst/>
              <a:rect l="l" t="t" r="r" b="b"/>
              <a:pathLst>
                <a:path w="2400300" h="907414">
                  <a:moveTo>
                    <a:pt x="1574571" y="34909"/>
                  </a:moveTo>
                  <a:lnTo>
                    <a:pt x="230586" y="34909"/>
                  </a:lnTo>
                  <a:lnTo>
                    <a:pt x="184098" y="39597"/>
                  </a:lnTo>
                  <a:lnTo>
                    <a:pt x="140807" y="53042"/>
                  </a:lnTo>
                  <a:lnTo>
                    <a:pt x="101637" y="74319"/>
                  </a:lnTo>
                  <a:lnTo>
                    <a:pt x="67515" y="102501"/>
                  </a:lnTo>
                  <a:lnTo>
                    <a:pt x="39365" y="136661"/>
                  </a:lnTo>
                  <a:lnTo>
                    <a:pt x="18112" y="175875"/>
                  </a:lnTo>
                  <a:lnTo>
                    <a:pt x="4682" y="219215"/>
                  </a:lnTo>
                  <a:lnTo>
                    <a:pt x="0" y="265755"/>
                  </a:lnTo>
                  <a:lnTo>
                    <a:pt x="0" y="676065"/>
                  </a:lnTo>
                  <a:lnTo>
                    <a:pt x="4682" y="722615"/>
                  </a:lnTo>
                  <a:lnTo>
                    <a:pt x="18112" y="765983"/>
                  </a:lnTo>
                  <a:lnTo>
                    <a:pt x="39365" y="805236"/>
                  </a:lnTo>
                  <a:lnTo>
                    <a:pt x="67515" y="839442"/>
                  </a:lnTo>
                  <a:lnTo>
                    <a:pt x="101637" y="867669"/>
                  </a:lnTo>
                  <a:lnTo>
                    <a:pt x="140807" y="888985"/>
                  </a:lnTo>
                  <a:lnTo>
                    <a:pt x="184098" y="902459"/>
                  </a:lnTo>
                  <a:lnTo>
                    <a:pt x="230586" y="907157"/>
                  </a:lnTo>
                  <a:lnTo>
                    <a:pt x="1574571" y="907157"/>
                  </a:lnTo>
                  <a:lnTo>
                    <a:pt x="1621069" y="902459"/>
                  </a:lnTo>
                  <a:lnTo>
                    <a:pt x="1664388" y="888985"/>
                  </a:lnTo>
                  <a:lnTo>
                    <a:pt x="1703597" y="867669"/>
                  </a:lnTo>
                  <a:lnTo>
                    <a:pt x="1737765" y="839442"/>
                  </a:lnTo>
                  <a:lnTo>
                    <a:pt x="1765960" y="805236"/>
                  </a:lnTo>
                  <a:lnTo>
                    <a:pt x="1787252" y="765983"/>
                  </a:lnTo>
                  <a:lnTo>
                    <a:pt x="1800711" y="722615"/>
                  </a:lnTo>
                  <a:lnTo>
                    <a:pt x="1805404" y="676065"/>
                  </a:lnTo>
                  <a:lnTo>
                    <a:pt x="1805404" y="261871"/>
                  </a:lnTo>
                  <a:lnTo>
                    <a:pt x="1804365" y="258283"/>
                  </a:lnTo>
                  <a:lnTo>
                    <a:pt x="1804175" y="254447"/>
                  </a:lnTo>
                  <a:lnTo>
                    <a:pt x="2088061" y="133247"/>
                  </a:lnTo>
                  <a:lnTo>
                    <a:pt x="1762921" y="133247"/>
                  </a:lnTo>
                  <a:lnTo>
                    <a:pt x="1734787" y="100240"/>
                  </a:lnTo>
                  <a:lnTo>
                    <a:pt x="1701047" y="73005"/>
                  </a:lnTo>
                  <a:lnTo>
                    <a:pt x="1662539" y="52440"/>
                  </a:lnTo>
                  <a:lnTo>
                    <a:pt x="1620101" y="39442"/>
                  </a:lnTo>
                  <a:lnTo>
                    <a:pt x="1574571" y="34909"/>
                  </a:lnTo>
                  <a:close/>
                </a:path>
                <a:path w="2400300" h="907414">
                  <a:moveTo>
                    <a:pt x="2400165" y="0"/>
                  </a:moveTo>
                  <a:lnTo>
                    <a:pt x="1762921" y="133247"/>
                  </a:lnTo>
                  <a:lnTo>
                    <a:pt x="2088061" y="133247"/>
                  </a:lnTo>
                  <a:lnTo>
                    <a:pt x="2400165" y="0"/>
                  </a:lnTo>
                  <a:close/>
                </a:path>
              </a:pathLst>
            </a:custGeom>
            <a:solidFill>
              <a:srgbClr val="CED1D0"/>
            </a:solidFill>
          </p:spPr>
          <p:txBody>
            <a:bodyPr wrap="square" lIns="0" tIns="0" rIns="0" bIns="0" rtlCol="0"/>
            <a:lstStyle/>
            <a:p/>
          </p:txBody>
        </p:sp>
        <p:sp>
          <p:nvSpPr>
            <p:cNvPr id="10" name="object 10"/>
            <p:cNvSpPr/>
            <p:nvPr/>
          </p:nvSpPr>
          <p:spPr>
            <a:xfrm>
              <a:off x="3145462" y="4060014"/>
              <a:ext cx="2400300" cy="907415"/>
            </a:xfrm>
            <a:custGeom>
              <a:avLst/>
              <a:gdLst/>
              <a:ahLst/>
              <a:cxnLst/>
              <a:rect l="l" t="t" r="r" b="b"/>
              <a:pathLst>
                <a:path w="2400300" h="907414">
                  <a:moveTo>
                    <a:pt x="2400165" y="0"/>
                  </a:moveTo>
                  <a:lnTo>
                    <a:pt x="1762921" y="133246"/>
                  </a:lnTo>
                  <a:lnTo>
                    <a:pt x="1734787" y="100240"/>
                  </a:lnTo>
                  <a:lnTo>
                    <a:pt x="1701047" y="73005"/>
                  </a:lnTo>
                  <a:lnTo>
                    <a:pt x="1662540" y="52440"/>
                  </a:lnTo>
                  <a:lnTo>
                    <a:pt x="1620102" y="39441"/>
                  </a:lnTo>
                  <a:lnTo>
                    <a:pt x="1574571" y="34909"/>
                  </a:lnTo>
                  <a:lnTo>
                    <a:pt x="230586" y="34909"/>
                  </a:lnTo>
                  <a:lnTo>
                    <a:pt x="184099" y="39597"/>
                  </a:lnTo>
                  <a:lnTo>
                    <a:pt x="140807" y="53042"/>
                  </a:lnTo>
                  <a:lnTo>
                    <a:pt x="101638" y="74319"/>
                  </a:lnTo>
                  <a:lnTo>
                    <a:pt x="67515" y="102501"/>
                  </a:lnTo>
                  <a:lnTo>
                    <a:pt x="39365" y="136661"/>
                  </a:lnTo>
                  <a:lnTo>
                    <a:pt x="18112" y="175875"/>
                  </a:lnTo>
                  <a:lnTo>
                    <a:pt x="4682" y="219215"/>
                  </a:lnTo>
                  <a:lnTo>
                    <a:pt x="0" y="265755"/>
                  </a:lnTo>
                  <a:lnTo>
                    <a:pt x="0" y="676065"/>
                  </a:lnTo>
                  <a:lnTo>
                    <a:pt x="4682" y="722615"/>
                  </a:lnTo>
                  <a:lnTo>
                    <a:pt x="18112" y="765983"/>
                  </a:lnTo>
                  <a:lnTo>
                    <a:pt x="39365" y="805236"/>
                  </a:lnTo>
                  <a:lnTo>
                    <a:pt x="67515" y="839442"/>
                  </a:lnTo>
                  <a:lnTo>
                    <a:pt x="101638" y="867669"/>
                  </a:lnTo>
                  <a:lnTo>
                    <a:pt x="140807" y="888985"/>
                  </a:lnTo>
                  <a:lnTo>
                    <a:pt x="184099" y="902458"/>
                  </a:lnTo>
                  <a:lnTo>
                    <a:pt x="230586" y="907156"/>
                  </a:lnTo>
                  <a:lnTo>
                    <a:pt x="1574571" y="907156"/>
                  </a:lnTo>
                  <a:lnTo>
                    <a:pt x="1621070" y="902458"/>
                  </a:lnTo>
                  <a:lnTo>
                    <a:pt x="1664389" y="888985"/>
                  </a:lnTo>
                  <a:lnTo>
                    <a:pt x="1703597" y="867669"/>
                  </a:lnTo>
                  <a:lnTo>
                    <a:pt x="1737765" y="839442"/>
                  </a:lnTo>
                  <a:lnTo>
                    <a:pt x="1765960" y="805236"/>
                  </a:lnTo>
                  <a:lnTo>
                    <a:pt x="1787253" y="765983"/>
                  </a:lnTo>
                  <a:lnTo>
                    <a:pt x="1800711" y="722615"/>
                  </a:lnTo>
                  <a:lnTo>
                    <a:pt x="1805404" y="676065"/>
                  </a:lnTo>
                  <a:lnTo>
                    <a:pt x="1805404" y="265755"/>
                  </a:lnTo>
                  <a:lnTo>
                    <a:pt x="1805404" y="261871"/>
                  </a:lnTo>
                  <a:lnTo>
                    <a:pt x="1804365" y="258283"/>
                  </a:lnTo>
                  <a:lnTo>
                    <a:pt x="1804176" y="254446"/>
                  </a:lnTo>
                  <a:lnTo>
                    <a:pt x="2400165" y="0"/>
                  </a:lnTo>
                  <a:close/>
                </a:path>
              </a:pathLst>
            </a:custGeom>
            <a:ln w="23597">
              <a:solidFill>
                <a:srgbClr val="000000"/>
              </a:solidFill>
            </a:ln>
          </p:spPr>
          <p:txBody>
            <a:bodyPr wrap="square" lIns="0" tIns="0" rIns="0" bIns="0" rtlCol="0"/>
            <a:lstStyle/>
            <a:p/>
          </p:txBody>
        </p:sp>
      </p:grpSp>
      <p:sp>
        <p:nvSpPr>
          <p:cNvPr id="11" name="object 11"/>
          <p:cNvSpPr txBox="1"/>
          <p:nvPr/>
        </p:nvSpPr>
        <p:spPr>
          <a:xfrm>
            <a:off x="3218646" y="4109143"/>
            <a:ext cx="1659255" cy="781050"/>
          </a:xfrm>
          <a:prstGeom prst="rect">
            <a:avLst/>
          </a:prstGeom>
        </p:spPr>
        <p:txBody>
          <a:bodyPr vert="horz" wrap="square" lIns="0" tIns="11430" rIns="0" bIns="0" rtlCol="0">
            <a:spAutoFit/>
          </a:bodyPr>
          <a:lstStyle/>
          <a:p>
            <a:pPr marL="12065" marR="5080" algn="ctr">
              <a:lnSpc>
                <a:spcPct val="103000"/>
              </a:lnSpc>
              <a:spcBef>
                <a:spcPts val="90"/>
              </a:spcBef>
            </a:pPr>
            <a:r>
              <a:rPr sz="1200" b="1" i="1" spc="40" dirty="0">
                <a:latin typeface="Arial" panose="020B0604020202020204"/>
                <a:cs typeface="Arial" panose="020B0604020202020204"/>
              </a:rPr>
              <a:t>Encapsulation </a:t>
            </a:r>
            <a:r>
              <a:rPr sz="1200" b="1" i="1" spc="45" dirty="0">
                <a:latin typeface="Arial" panose="020B0604020202020204"/>
                <a:cs typeface="Arial" panose="020B0604020202020204"/>
              </a:rPr>
              <a:t> </a:t>
            </a:r>
            <a:r>
              <a:rPr sz="1200" spc="35" dirty="0">
                <a:latin typeface="Verdana" panose="020B0604030504040204"/>
                <a:cs typeface="Verdana" panose="020B0604030504040204"/>
              </a:rPr>
              <a:t>protects</a:t>
            </a:r>
            <a:r>
              <a:rPr sz="1200" spc="-95" dirty="0">
                <a:latin typeface="Verdana" panose="020B0604030504040204"/>
                <a:cs typeface="Verdana" panose="020B0604030504040204"/>
              </a:rPr>
              <a:t> </a:t>
            </a:r>
            <a:r>
              <a:rPr sz="1200" spc="25" dirty="0">
                <a:latin typeface="Verdana" panose="020B0604030504040204"/>
                <a:cs typeface="Verdana" panose="020B0604030504040204"/>
              </a:rPr>
              <a:t>the</a:t>
            </a:r>
            <a:r>
              <a:rPr sz="1200" spc="-90" dirty="0">
                <a:latin typeface="Verdana" panose="020B0604030504040204"/>
                <a:cs typeface="Verdana" panose="020B0604030504040204"/>
              </a:rPr>
              <a:t> </a:t>
            </a:r>
            <a:r>
              <a:rPr sz="1200" spc="30" dirty="0">
                <a:latin typeface="Verdana" panose="020B0604030504040204"/>
                <a:cs typeface="Verdana" panose="020B0604030504040204"/>
              </a:rPr>
              <a:t>object’s </a:t>
            </a:r>
            <a:r>
              <a:rPr sz="1200" spc="-409" dirty="0">
                <a:latin typeface="Verdana" panose="020B0604030504040204"/>
                <a:cs typeface="Verdana" panose="020B0604030504040204"/>
              </a:rPr>
              <a:t> </a:t>
            </a:r>
            <a:r>
              <a:rPr sz="1200" spc="30" dirty="0">
                <a:latin typeface="Verdana" panose="020B0604030504040204"/>
                <a:cs typeface="Verdana" panose="020B0604030504040204"/>
              </a:rPr>
              <a:t>fields </a:t>
            </a:r>
            <a:r>
              <a:rPr sz="1200" spc="25" dirty="0">
                <a:latin typeface="Verdana" panose="020B0604030504040204"/>
                <a:cs typeface="Verdana" panose="020B0604030504040204"/>
              </a:rPr>
              <a:t>from </a:t>
            </a:r>
            <a:r>
              <a:rPr sz="1200" spc="10" dirty="0">
                <a:latin typeface="Verdana" panose="020B0604030504040204"/>
                <a:cs typeface="Verdana" panose="020B0604030504040204"/>
              </a:rPr>
              <a:t>external </a:t>
            </a:r>
            <a:r>
              <a:rPr sz="1200" spc="15" dirty="0">
                <a:latin typeface="Verdana" panose="020B0604030504040204"/>
                <a:cs typeface="Verdana" panose="020B0604030504040204"/>
              </a:rPr>
              <a:t> </a:t>
            </a:r>
            <a:r>
              <a:rPr sz="1200" spc="20" dirty="0">
                <a:latin typeface="Verdana" panose="020B0604030504040204"/>
                <a:cs typeface="Verdana" panose="020B0604030504040204"/>
              </a:rPr>
              <a:t>access</a:t>
            </a:r>
            <a:endParaRPr sz="1200">
              <a:latin typeface="Verdana" panose="020B0604030504040204"/>
              <a:cs typeface="Verdana" panose="020B0604030504040204"/>
            </a:endParaRPr>
          </a:p>
        </p:txBody>
      </p:sp>
      <p:grpSp>
        <p:nvGrpSpPr>
          <p:cNvPr id="12" name="object 12"/>
          <p:cNvGrpSpPr/>
          <p:nvPr/>
        </p:nvGrpSpPr>
        <p:grpSpPr>
          <a:xfrm>
            <a:off x="5520333" y="3205709"/>
            <a:ext cx="1802130" cy="1804035"/>
            <a:chOff x="5520333" y="3205709"/>
            <a:chExt cx="1802130" cy="1804035"/>
          </a:xfrm>
        </p:grpSpPr>
        <p:pic>
          <p:nvPicPr>
            <p:cNvPr id="13" name="object 13"/>
            <p:cNvPicPr/>
            <p:nvPr/>
          </p:nvPicPr>
          <p:blipFill>
            <a:blip r:embed="rId2" cstate="print"/>
            <a:stretch>
              <a:fillRect/>
            </a:stretch>
          </p:blipFill>
          <p:spPr>
            <a:xfrm>
              <a:off x="5520333" y="3205709"/>
              <a:ext cx="1801567" cy="1803589"/>
            </a:xfrm>
            <a:prstGeom prst="rect">
              <a:avLst/>
            </a:prstGeom>
          </p:spPr>
        </p:pic>
        <p:sp>
          <p:nvSpPr>
            <p:cNvPr id="14" name="object 14"/>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15" name="object 15"/>
            <p:cNvPicPr/>
            <p:nvPr/>
          </p:nvPicPr>
          <p:blipFill>
            <a:blip r:embed="rId3" cstate="print"/>
            <a:stretch>
              <a:fillRect/>
            </a:stretch>
          </p:blipFill>
          <p:spPr>
            <a:xfrm>
              <a:off x="5520333" y="3205709"/>
              <a:ext cx="1801567" cy="1803589"/>
            </a:xfrm>
            <a:prstGeom prst="rect">
              <a:avLst/>
            </a:prstGeom>
          </p:spPr>
        </p:pic>
        <p:sp>
          <p:nvSpPr>
            <p:cNvPr id="16" name="object 16"/>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17" name="object 17"/>
            <p:cNvPicPr/>
            <p:nvPr/>
          </p:nvPicPr>
          <p:blipFill>
            <a:blip r:embed="rId3" cstate="print"/>
            <a:stretch>
              <a:fillRect/>
            </a:stretch>
          </p:blipFill>
          <p:spPr>
            <a:xfrm>
              <a:off x="5520333" y="3205709"/>
              <a:ext cx="1801567" cy="1803589"/>
            </a:xfrm>
            <a:prstGeom prst="rect">
              <a:avLst/>
            </a:prstGeom>
          </p:spPr>
        </p:pic>
        <p:sp>
          <p:nvSpPr>
            <p:cNvPr id="18" name="object 18"/>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19" name="object 19"/>
            <p:cNvSpPr/>
            <p:nvPr/>
          </p:nvSpPr>
          <p:spPr>
            <a:xfrm>
              <a:off x="5563851" y="3233542"/>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20" name="object 20"/>
            <p:cNvSpPr/>
            <p:nvPr/>
          </p:nvSpPr>
          <p:spPr>
            <a:xfrm>
              <a:off x="5566821" y="4076496"/>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21" name="object 21"/>
            <p:cNvSpPr/>
            <p:nvPr/>
          </p:nvSpPr>
          <p:spPr>
            <a:xfrm>
              <a:off x="5660161" y="3245599"/>
              <a:ext cx="1506220" cy="1695450"/>
            </a:xfrm>
            <a:custGeom>
              <a:avLst/>
              <a:gdLst/>
              <a:ahLst/>
              <a:cxnLst/>
              <a:rect l="l" t="t" r="r" b="b"/>
              <a:pathLst>
                <a:path w="1506220" h="1695450">
                  <a:moveTo>
                    <a:pt x="1506181" y="443522"/>
                  </a:moveTo>
                  <a:lnTo>
                    <a:pt x="1491742" y="415569"/>
                  </a:lnTo>
                  <a:lnTo>
                    <a:pt x="815555" y="765644"/>
                  </a:lnTo>
                  <a:lnTo>
                    <a:pt x="1169974" y="117271"/>
                  </a:lnTo>
                  <a:lnTo>
                    <a:pt x="1142403" y="102158"/>
                  </a:lnTo>
                  <a:lnTo>
                    <a:pt x="786168" y="753872"/>
                  </a:lnTo>
                  <a:lnTo>
                    <a:pt x="803821" y="736"/>
                  </a:lnTo>
                  <a:lnTo>
                    <a:pt x="772401" y="0"/>
                  </a:lnTo>
                  <a:lnTo>
                    <a:pt x="753719" y="797661"/>
                  </a:lnTo>
                  <a:lnTo>
                    <a:pt x="753084" y="797991"/>
                  </a:lnTo>
                  <a:lnTo>
                    <a:pt x="744435" y="793521"/>
                  </a:lnTo>
                  <a:lnTo>
                    <a:pt x="399084" y="84721"/>
                  </a:lnTo>
                  <a:lnTo>
                    <a:pt x="370827" y="98513"/>
                  </a:lnTo>
                  <a:lnTo>
                    <a:pt x="697649" y="769302"/>
                  </a:lnTo>
                  <a:lnTo>
                    <a:pt x="14439" y="415569"/>
                  </a:lnTo>
                  <a:lnTo>
                    <a:pt x="0" y="443522"/>
                  </a:lnTo>
                  <a:lnTo>
                    <a:pt x="718870" y="815708"/>
                  </a:lnTo>
                  <a:lnTo>
                    <a:pt x="0" y="1187881"/>
                  </a:lnTo>
                  <a:lnTo>
                    <a:pt x="14439" y="1215821"/>
                  </a:lnTo>
                  <a:lnTo>
                    <a:pt x="733767" y="843419"/>
                  </a:lnTo>
                  <a:lnTo>
                    <a:pt x="735393" y="846772"/>
                  </a:lnTo>
                  <a:lnTo>
                    <a:pt x="336207" y="1577060"/>
                  </a:lnTo>
                  <a:lnTo>
                    <a:pt x="363778" y="1592160"/>
                  </a:lnTo>
                  <a:lnTo>
                    <a:pt x="751725" y="882434"/>
                  </a:lnTo>
                  <a:lnTo>
                    <a:pt x="732726" y="1694307"/>
                  </a:lnTo>
                  <a:lnTo>
                    <a:pt x="764146" y="1695043"/>
                  </a:lnTo>
                  <a:lnTo>
                    <a:pt x="781773" y="941946"/>
                  </a:lnTo>
                  <a:lnTo>
                    <a:pt x="1107097" y="1609610"/>
                  </a:lnTo>
                  <a:lnTo>
                    <a:pt x="1135354" y="1595818"/>
                  </a:lnTo>
                  <a:lnTo>
                    <a:pt x="783374" y="873455"/>
                  </a:lnTo>
                  <a:lnTo>
                    <a:pt x="783945" y="849401"/>
                  </a:lnTo>
                  <a:lnTo>
                    <a:pt x="1491742" y="1215821"/>
                  </a:lnTo>
                  <a:lnTo>
                    <a:pt x="1506181" y="1187881"/>
                  </a:lnTo>
                  <a:lnTo>
                    <a:pt x="787996" y="816076"/>
                  </a:lnTo>
                  <a:lnTo>
                    <a:pt x="788543" y="815060"/>
                  </a:lnTo>
                  <a:lnTo>
                    <a:pt x="1506181" y="443522"/>
                  </a:lnTo>
                  <a:close/>
                </a:path>
              </a:pathLst>
            </a:custGeom>
            <a:solidFill>
              <a:srgbClr val="000000"/>
            </a:solidFill>
          </p:spPr>
          <p:txBody>
            <a:bodyPr wrap="square" lIns="0" tIns="0" rIns="0" bIns="0" rtlCol="0"/>
            <a:lstStyle/>
            <a:p/>
          </p:txBody>
        </p:sp>
        <p:sp>
          <p:nvSpPr>
            <p:cNvPr id="22" name="object 22"/>
            <p:cNvSpPr/>
            <p:nvPr/>
          </p:nvSpPr>
          <p:spPr>
            <a:xfrm>
              <a:off x="5858837" y="3541675"/>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23" name="object 23"/>
          <p:cNvSpPr txBox="1"/>
          <p:nvPr/>
        </p:nvSpPr>
        <p:spPr>
          <a:xfrm>
            <a:off x="6084453" y="3728960"/>
            <a:ext cx="70485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height</a:t>
            </a:r>
            <a:endParaRPr sz="1450">
              <a:latin typeface="Courier New" panose="02070309020205020404"/>
              <a:cs typeface="Courier New" panose="02070309020205020404"/>
            </a:endParaRPr>
          </a:p>
        </p:txBody>
      </p:sp>
      <p:sp>
        <p:nvSpPr>
          <p:cNvPr id="24" name="object 24"/>
          <p:cNvSpPr txBox="1"/>
          <p:nvPr/>
        </p:nvSpPr>
        <p:spPr>
          <a:xfrm>
            <a:off x="6027865" y="3964968"/>
            <a:ext cx="81788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bearing</a:t>
            </a:r>
            <a:endParaRPr sz="1450">
              <a:latin typeface="Courier New" panose="02070309020205020404"/>
              <a:cs typeface="Courier New" panose="02070309020205020404"/>
            </a:endParaRPr>
          </a:p>
        </p:txBody>
      </p:sp>
      <p:sp>
        <p:nvSpPr>
          <p:cNvPr id="25" name="object 25"/>
          <p:cNvSpPr txBox="1"/>
          <p:nvPr/>
        </p:nvSpPr>
        <p:spPr>
          <a:xfrm>
            <a:off x="6141040" y="4200977"/>
            <a:ext cx="59182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grpSp>
        <p:nvGrpSpPr>
          <p:cNvPr id="26" name="object 26"/>
          <p:cNvGrpSpPr/>
          <p:nvPr/>
        </p:nvGrpSpPr>
        <p:grpSpPr>
          <a:xfrm>
            <a:off x="7058169" y="3700764"/>
            <a:ext cx="1661795" cy="371475"/>
            <a:chOff x="7058169" y="3700764"/>
            <a:chExt cx="1661795" cy="371475"/>
          </a:xfrm>
        </p:grpSpPr>
        <p:sp>
          <p:nvSpPr>
            <p:cNvPr id="27" name="object 27"/>
            <p:cNvSpPr/>
            <p:nvPr/>
          </p:nvSpPr>
          <p:spPr>
            <a:xfrm>
              <a:off x="7066107" y="3708702"/>
              <a:ext cx="1645920" cy="355600"/>
            </a:xfrm>
            <a:custGeom>
              <a:avLst/>
              <a:gdLst/>
              <a:ahLst/>
              <a:cxnLst/>
              <a:rect l="l" t="t" r="r" b="b"/>
              <a:pathLst>
                <a:path w="1645920" h="355600">
                  <a:moveTo>
                    <a:pt x="1578010" y="0"/>
                  </a:moveTo>
                  <a:lnTo>
                    <a:pt x="482537" y="0"/>
                  </a:lnTo>
                  <a:lnTo>
                    <a:pt x="456319" y="5284"/>
                  </a:lnTo>
                  <a:lnTo>
                    <a:pt x="434935" y="19704"/>
                  </a:lnTo>
                  <a:lnTo>
                    <a:pt x="420531" y="41112"/>
                  </a:lnTo>
                  <a:lnTo>
                    <a:pt x="415253" y="67360"/>
                  </a:lnTo>
                  <a:lnTo>
                    <a:pt x="415253" y="102515"/>
                  </a:lnTo>
                  <a:lnTo>
                    <a:pt x="0" y="157339"/>
                  </a:lnTo>
                  <a:lnTo>
                    <a:pt x="415253" y="228633"/>
                  </a:lnTo>
                  <a:lnTo>
                    <a:pt x="415253" y="287634"/>
                  </a:lnTo>
                  <a:lnTo>
                    <a:pt x="420531" y="313882"/>
                  </a:lnTo>
                  <a:lnTo>
                    <a:pt x="434935" y="335291"/>
                  </a:lnTo>
                  <a:lnTo>
                    <a:pt x="456319" y="349711"/>
                  </a:lnTo>
                  <a:lnTo>
                    <a:pt x="482537" y="354995"/>
                  </a:lnTo>
                  <a:lnTo>
                    <a:pt x="1578010" y="354995"/>
                  </a:lnTo>
                  <a:lnTo>
                    <a:pt x="1604229" y="349711"/>
                  </a:lnTo>
                  <a:lnTo>
                    <a:pt x="1625613" y="335291"/>
                  </a:lnTo>
                  <a:lnTo>
                    <a:pt x="1640017" y="313882"/>
                  </a:lnTo>
                  <a:lnTo>
                    <a:pt x="1645295" y="287634"/>
                  </a:lnTo>
                  <a:lnTo>
                    <a:pt x="1645295" y="67360"/>
                  </a:lnTo>
                  <a:lnTo>
                    <a:pt x="1640017" y="41112"/>
                  </a:lnTo>
                  <a:lnTo>
                    <a:pt x="1625613" y="19704"/>
                  </a:lnTo>
                  <a:lnTo>
                    <a:pt x="1604229" y="5284"/>
                  </a:lnTo>
                  <a:lnTo>
                    <a:pt x="1578010" y="0"/>
                  </a:lnTo>
                  <a:close/>
                </a:path>
              </a:pathLst>
            </a:custGeom>
            <a:solidFill>
              <a:srgbClr val="9AC851"/>
            </a:solidFill>
          </p:spPr>
          <p:txBody>
            <a:bodyPr wrap="square" lIns="0" tIns="0" rIns="0" bIns="0" rtlCol="0"/>
            <a:lstStyle/>
            <a:p/>
          </p:txBody>
        </p:sp>
        <p:sp>
          <p:nvSpPr>
            <p:cNvPr id="28" name="object 28"/>
            <p:cNvSpPr/>
            <p:nvPr/>
          </p:nvSpPr>
          <p:spPr>
            <a:xfrm>
              <a:off x="7066107" y="3708702"/>
              <a:ext cx="1645920" cy="355600"/>
            </a:xfrm>
            <a:custGeom>
              <a:avLst/>
              <a:gdLst/>
              <a:ahLst/>
              <a:cxnLst/>
              <a:rect l="l" t="t" r="r" b="b"/>
              <a:pathLst>
                <a:path w="1645920" h="355600">
                  <a:moveTo>
                    <a:pt x="482537" y="0"/>
                  </a:moveTo>
                  <a:lnTo>
                    <a:pt x="456319" y="5284"/>
                  </a:lnTo>
                  <a:lnTo>
                    <a:pt x="434935" y="19704"/>
                  </a:lnTo>
                  <a:lnTo>
                    <a:pt x="420530" y="41112"/>
                  </a:lnTo>
                  <a:lnTo>
                    <a:pt x="415252" y="67360"/>
                  </a:lnTo>
                  <a:lnTo>
                    <a:pt x="415252" y="102516"/>
                  </a:lnTo>
                  <a:lnTo>
                    <a:pt x="0" y="157338"/>
                  </a:lnTo>
                  <a:lnTo>
                    <a:pt x="415252" y="228633"/>
                  </a:lnTo>
                  <a:lnTo>
                    <a:pt x="415252" y="287635"/>
                  </a:lnTo>
                  <a:lnTo>
                    <a:pt x="420530" y="313883"/>
                  </a:lnTo>
                  <a:lnTo>
                    <a:pt x="434935" y="335291"/>
                  </a:lnTo>
                  <a:lnTo>
                    <a:pt x="456319" y="349711"/>
                  </a:lnTo>
                  <a:lnTo>
                    <a:pt x="482537" y="354995"/>
                  </a:lnTo>
                  <a:lnTo>
                    <a:pt x="1578010" y="354995"/>
                  </a:lnTo>
                  <a:lnTo>
                    <a:pt x="1604228" y="349711"/>
                  </a:lnTo>
                  <a:lnTo>
                    <a:pt x="1625612" y="335291"/>
                  </a:lnTo>
                  <a:lnTo>
                    <a:pt x="1640016" y="313883"/>
                  </a:lnTo>
                  <a:lnTo>
                    <a:pt x="1645294" y="287635"/>
                  </a:lnTo>
                  <a:lnTo>
                    <a:pt x="1645294" y="67360"/>
                  </a:lnTo>
                  <a:lnTo>
                    <a:pt x="1640016" y="41112"/>
                  </a:lnTo>
                  <a:lnTo>
                    <a:pt x="1625612" y="19704"/>
                  </a:lnTo>
                  <a:lnTo>
                    <a:pt x="1604228" y="5284"/>
                  </a:lnTo>
                  <a:lnTo>
                    <a:pt x="1578010" y="0"/>
                  </a:lnTo>
                  <a:lnTo>
                    <a:pt x="482537" y="0"/>
                  </a:lnTo>
                  <a:close/>
                </a:path>
              </a:pathLst>
            </a:custGeom>
            <a:ln w="15733">
              <a:solidFill>
                <a:srgbClr val="000000"/>
              </a:solidFill>
            </a:ln>
          </p:spPr>
          <p:txBody>
            <a:bodyPr wrap="square" lIns="0" tIns="0" rIns="0" bIns="0" rtlCol="0"/>
            <a:lstStyle/>
            <a:p/>
          </p:txBody>
        </p:sp>
      </p:grpSp>
      <p:sp>
        <p:nvSpPr>
          <p:cNvPr id="29" name="object 29"/>
          <p:cNvSpPr txBox="1"/>
          <p:nvPr/>
        </p:nvSpPr>
        <p:spPr>
          <a:xfrm>
            <a:off x="7574391" y="3758088"/>
            <a:ext cx="104457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getHeight</a:t>
            </a:r>
            <a:endParaRPr sz="1450">
              <a:latin typeface="Courier New" panose="02070309020205020404"/>
              <a:cs typeface="Courier New" panose="02070309020205020404"/>
            </a:endParaRPr>
          </a:p>
        </p:txBody>
      </p:sp>
      <p:grpSp>
        <p:nvGrpSpPr>
          <p:cNvPr id="30" name="object 30"/>
          <p:cNvGrpSpPr/>
          <p:nvPr/>
        </p:nvGrpSpPr>
        <p:grpSpPr>
          <a:xfrm>
            <a:off x="7062283" y="4234768"/>
            <a:ext cx="1669414" cy="384810"/>
            <a:chOff x="7062283" y="4234768"/>
            <a:chExt cx="1669414" cy="384810"/>
          </a:xfrm>
        </p:grpSpPr>
        <p:sp>
          <p:nvSpPr>
            <p:cNvPr id="31" name="object 31"/>
            <p:cNvSpPr/>
            <p:nvPr/>
          </p:nvSpPr>
          <p:spPr>
            <a:xfrm>
              <a:off x="7070150" y="4242634"/>
              <a:ext cx="1653539" cy="368935"/>
            </a:xfrm>
            <a:custGeom>
              <a:avLst/>
              <a:gdLst/>
              <a:ahLst/>
              <a:cxnLst/>
              <a:rect l="l" t="t" r="r" b="b"/>
              <a:pathLst>
                <a:path w="1653540" h="368935">
                  <a:moveTo>
                    <a:pt x="0" y="0"/>
                  </a:moveTo>
                  <a:lnTo>
                    <a:pt x="423355" y="143817"/>
                  </a:lnTo>
                  <a:lnTo>
                    <a:pt x="423355" y="302630"/>
                  </a:lnTo>
                  <a:lnTo>
                    <a:pt x="428556" y="328306"/>
                  </a:lnTo>
                  <a:lnTo>
                    <a:pt x="442728" y="349246"/>
                  </a:lnTo>
                  <a:lnTo>
                    <a:pt x="463728" y="363349"/>
                  </a:lnTo>
                  <a:lnTo>
                    <a:pt x="489413" y="368517"/>
                  </a:lnTo>
                  <a:lnTo>
                    <a:pt x="1587586" y="368517"/>
                  </a:lnTo>
                  <a:lnTo>
                    <a:pt x="1613233" y="363349"/>
                  </a:lnTo>
                  <a:lnTo>
                    <a:pt x="1634149" y="349246"/>
                  </a:lnTo>
                  <a:lnTo>
                    <a:pt x="1648237" y="328306"/>
                  </a:lnTo>
                  <a:lnTo>
                    <a:pt x="1653399" y="302630"/>
                  </a:lnTo>
                  <a:lnTo>
                    <a:pt x="1653399" y="79653"/>
                  </a:lnTo>
                  <a:lnTo>
                    <a:pt x="1648237" y="53938"/>
                  </a:lnTo>
                  <a:lnTo>
                    <a:pt x="1634149" y="32915"/>
                  </a:lnTo>
                  <a:lnTo>
                    <a:pt x="1613233" y="18727"/>
                  </a:lnTo>
                  <a:lnTo>
                    <a:pt x="1605749" y="17208"/>
                  </a:lnTo>
                  <a:lnTo>
                    <a:pt x="470750" y="17208"/>
                  </a:lnTo>
                  <a:lnTo>
                    <a:pt x="0" y="0"/>
                  </a:lnTo>
                  <a:close/>
                </a:path>
                <a:path w="1653540" h="368935">
                  <a:moveTo>
                    <a:pt x="1587586" y="13521"/>
                  </a:moveTo>
                  <a:lnTo>
                    <a:pt x="482827" y="13521"/>
                  </a:lnTo>
                  <a:lnTo>
                    <a:pt x="476752" y="15408"/>
                  </a:lnTo>
                  <a:lnTo>
                    <a:pt x="470750" y="17208"/>
                  </a:lnTo>
                  <a:lnTo>
                    <a:pt x="1605749" y="17208"/>
                  </a:lnTo>
                  <a:lnTo>
                    <a:pt x="1587586" y="13521"/>
                  </a:lnTo>
                  <a:close/>
                </a:path>
              </a:pathLst>
            </a:custGeom>
            <a:solidFill>
              <a:srgbClr val="9AC851"/>
            </a:solidFill>
          </p:spPr>
          <p:txBody>
            <a:bodyPr wrap="square" lIns="0" tIns="0" rIns="0" bIns="0" rtlCol="0"/>
            <a:lstStyle/>
            <a:p/>
          </p:txBody>
        </p:sp>
        <p:sp>
          <p:nvSpPr>
            <p:cNvPr id="32" name="object 32"/>
            <p:cNvSpPr/>
            <p:nvPr/>
          </p:nvSpPr>
          <p:spPr>
            <a:xfrm>
              <a:off x="7070150" y="4242634"/>
              <a:ext cx="1653539" cy="368935"/>
            </a:xfrm>
            <a:custGeom>
              <a:avLst/>
              <a:gdLst/>
              <a:ahLst/>
              <a:cxnLst/>
              <a:rect l="l" t="t" r="r" b="b"/>
              <a:pathLst>
                <a:path w="1653540" h="368935">
                  <a:moveTo>
                    <a:pt x="0" y="0"/>
                  </a:moveTo>
                  <a:lnTo>
                    <a:pt x="423356" y="143817"/>
                  </a:lnTo>
                  <a:lnTo>
                    <a:pt x="423356" y="302631"/>
                  </a:lnTo>
                  <a:lnTo>
                    <a:pt x="428556" y="328307"/>
                  </a:lnTo>
                  <a:lnTo>
                    <a:pt x="442728" y="349246"/>
                  </a:lnTo>
                  <a:lnTo>
                    <a:pt x="463728" y="363349"/>
                  </a:lnTo>
                  <a:lnTo>
                    <a:pt x="489413" y="368517"/>
                  </a:lnTo>
                  <a:lnTo>
                    <a:pt x="1587587" y="368517"/>
                  </a:lnTo>
                  <a:lnTo>
                    <a:pt x="1613233" y="363349"/>
                  </a:lnTo>
                  <a:lnTo>
                    <a:pt x="1634149" y="349246"/>
                  </a:lnTo>
                  <a:lnTo>
                    <a:pt x="1648236" y="328307"/>
                  </a:lnTo>
                  <a:lnTo>
                    <a:pt x="1653398" y="302631"/>
                  </a:lnTo>
                  <a:lnTo>
                    <a:pt x="1653398" y="79652"/>
                  </a:lnTo>
                  <a:lnTo>
                    <a:pt x="1648236" y="53938"/>
                  </a:lnTo>
                  <a:lnTo>
                    <a:pt x="1634149" y="32915"/>
                  </a:lnTo>
                  <a:lnTo>
                    <a:pt x="1613233" y="18727"/>
                  </a:lnTo>
                  <a:lnTo>
                    <a:pt x="1587587" y="13521"/>
                  </a:lnTo>
                  <a:lnTo>
                    <a:pt x="489413" y="13521"/>
                  </a:lnTo>
                  <a:lnTo>
                    <a:pt x="482827" y="13521"/>
                  </a:lnTo>
                  <a:lnTo>
                    <a:pt x="476752" y="15409"/>
                  </a:lnTo>
                  <a:lnTo>
                    <a:pt x="470750" y="17208"/>
                  </a:lnTo>
                  <a:lnTo>
                    <a:pt x="0" y="0"/>
                  </a:lnTo>
                  <a:close/>
                </a:path>
              </a:pathLst>
            </a:custGeom>
            <a:ln w="15733">
              <a:solidFill>
                <a:srgbClr val="000000"/>
              </a:solidFill>
            </a:ln>
          </p:spPr>
          <p:txBody>
            <a:bodyPr wrap="square" lIns="0" tIns="0" rIns="0" bIns="0" rtlCol="0"/>
            <a:lstStyle/>
            <a:p/>
          </p:txBody>
        </p:sp>
      </p:grpSp>
      <p:sp>
        <p:nvSpPr>
          <p:cNvPr id="33" name="object 33"/>
          <p:cNvSpPr txBox="1"/>
          <p:nvPr/>
        </p:nvSpPr>
        <p:spPr>
          <a:xfrm>
            <a:off x="7586576" y="4305540"/>
            <a:ext cx="104457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setHeight</a:t>
            </a:r>
            <a:endParaRPr sz="1450">
              <a:latin typeface="Courier New" panose="02070309020205020404"/>
              <a:cs typeface="Courier New" panose="02070309020205020404"/>
            </a:endParaRPr>
          </a:p>
        </p:txBody>
      </p:sp>
      <p:sp>
        <p:nvSpPr>
          <p:cNvPr id="34" name="Slide Number Placeholder 3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4100"/>
            <a:ext cx="10058400" cy="5664200"/>
            <a:chOff x="0" y="1054100"/>
            <a:chExt cx="10058400" cy="5664200"/>
          </a:xfrm>
        </p:grpSpPr>
        <p:pic>
          <p:nvPicPr>
            <p:cNvPr id="3" name="object 3"/>
            <p:cNvPicPr/>
            <p:nvPr/>
          </p:nvPicPr>
          <p:blipFill>
            <a:blip r:embed="rId1" cstate="print"/>
            <a:stretch>
              <a:fillRect/>
            </a:stretch>
          </p:blipFill>
          <p:spPr>
            <a:xfrm>
              <a:off x="0" y="1054100"/>
              <a:ext cx="10058400" cy="5664200"/>
            </a:xfrm>
            <a:prstGeom prst="rect">
              <a:avLst/>
            </a:prstGeom>
          </p:spPr>
        </p:pic>
        <p:pic>
          <p:nvPicPr>
            <p:cNvPr id="4" name="object 4"/>
            <p:cNvPicPr/>
            <p:nvPr/>
          </p:nvPicPr>
          <p:blipFill>
            <a:blip r:embed="rId2" cstate="print"/>
            <a:stretch>
              <a:fillRect/>
            </a:stretch>
          </p:blipFill>
          <p:spPr>
            <a:xfrm>
              <a:off x="7840411" y="1809509"/>
              <a:ext cx="1801567" cy="1803589"/>
            </a:xfrm>
            <a:prstGeom prst="rect">
              <a:avLst/>
            </a:prstGeom>
          </p:spPr>
        </p:pic>
        <p:sp>
          <p:nvSpPr>
            <p:cNvPr id="5" name="object 5"/>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CED1D0"/>
            </a:solidFill>
          </p:spPr>
          <p:txBody>
            <a:bodyPr wrap="square" lIns="0" tIns="0" rIns="0" bIns="0" rtlCol="0"/>
            <a:lstStyle/>
            <a:p/>
          </p:txBody>
        </p:sp>
        <p:pic>
          <p:nvPicPr>
            <p:cNvPr id="6" name="object 6"/>
            <p:cNvPicPr/>
            <p:nvPr/>
          </p:nvPicPr>
          <p:blipFill>
            <a:blip r:embed="rId3" cstate="print"/>
            <a:stretch>
              <a:fillRect/>
            </a:stretch>
          </p:blipFill>
          <p:spPr>
            <a:xfrm>
              <a:off x="7840411" y="1809509"/>
              <a:ext cx="1801567" cy="1803589"/>
            </a:xfrm>
            <a:prstGeom prst="rect">
              <a:avLst/>
            </a:prstGeom>
          </p:spPr>
        </p:pic>
        <p:sp>
          <p:nvSpPr>
            <p:cNvPr id="7" name="object 7"/>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2A9FBC"/>
            </a:solidFill>
          </p:spPr>
          <p:txBody>
            <a:bodyPr wrap="square" lIns="0" tIns="0" rIns="0" bIns="0" rtlCol="0"/>
            <a:lstStyle/>
            <a:p/>
          </p:txBody>
        </p:sp>
        <p:pic>
          <p:nvPicPr>
            <p:cNvPr id="8" name="object 8"/>
            <p:cNvPicPr/>
            <p:nvPr/>
          </p:nvPicPr>
          <p:blipFill>
            <a:blip r:embed="rId3" cstate="print"/>
            <a:stretch>
              <a:fillRect/>
            </a:stretch>
          </p:blipFill>
          <p:spPr>
            <a:xfrm>
              <a:off x="7840411" y="1809509"/>
              <a:ext cx="1801567" cy="1803589"/>
            </a:xfrm>
            <a:prstGeom prst="rect">
              <a:avLst/>
            </a:prstGeom>
          </p:spPr>
        </p:pic>
        <p:sp>
          <p:nvSpPr>
            <p:cNvPr id="9" name="object 9"/>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9BC850"/>
            </a:solidFill>
          </p:spPr>
          <p:txBody>
            <a:bodyPr wrap="square" lIns="0" tIns="0" rIns="0" bIns="0" rtlCol="0"/>
            <a:lstStyle/>
            <a:p/>
          </p:txBody>
        </p:sp>
        <p:sp>
          <p:nvSpPr>
            <p:cNvPr id="10" name="object 10"/>
            <p:cNvSpPr/>
            <p:nvPr/>
          </p:nvSpPr>
          <p:spPr>
            <a:xfrm>
              <a:off x="7883928" y="1837343"/>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11" name="object 11"/>
            <p:cNvSpPr/>
            <p:nvPr/>
          </p:nvSpPr>
          <p:spPr>
            <a:xfrm>
              <a:off x="7886899" y="2680298"/>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12" name="object 12"/>
            <p:cNvSpPr/>
            <p:nvPr/>
          </p:nvSpPr>
          <p:spPr>
            <a:xfrm>
              <a:off x="7980248" y="1849399"/>
              <a:ext cx="1506220" cy="1695450"/>
            </a:xfrm>
            <a:custGeom>
              <a:avLst/>
              <a:gdLst/>
              <a:ahLst/>
              <a:cxnLst/>
              <a:rect l="l" t="t" r="r" b="b"/>
              <a:pathLst>
                <a:path w="1506220" h="1695450">
                  <a:moveTo>
                    <a:pt x="1506169" y="443522"/>
                  </a:moveTo>
                  <a:lnTo>
                    <a:pt x="1491729" y="415569"/>
                  </a:lnTo>
                  <a:lnTo>
                    <a:pt x="815543" y="765657"/>
                  </a:lnTo>
                  <a:lnTo>
                    <a:pt x="1169962" y="117271"/>
                  </a:lnTo>
                  <a:lnTo>
                    <a:pt x="1142390" y="102158"/>
                  </a:lnTo>
                  <a:lnTo>
                    <a:pt x="786168" y="753846"/>
                  </a:lnTo>
                  <a:lnTo>
                    <a:pt x="803821" y="736"/>
                  </a:lnTo>
                  <a:lnTo>
                    <a:pt x="772388" y="0"/>
                  </a:lnTo>
                  <a:lnTo>
                    <a:pt x="753706" y="797674"/>
                  </a:lnTo>
                  <a:lnTo>
                    <a:pt x="753084" y="797991"/>
                  </a:lnTo>
                  <a:lnTo>
                    <a:pt x="744410" y="793508"/>
                  </a:lnTo>
                  <a:lnTo>
                    <a:pt x="399072" y="84721"/>
                  </a:lnTo>
                  <a:lnTo>
                    <a:pt x="370827" y="98513"/>
                  </a:lnTo>
                  <a:lnTo>
                    <a:pt x="697649" y="769302"/>
                  </a:lnTo>
                  <a:lnTo>
                    <a:pt x="14439" y="415569"/>
                  </a:lnTo>
                  <a:lnTo>
                    <a:pt x="0" y="443522"/>
                  </a:lnTo>
                  <a:lnTo>
                    <a:pt x="718870" y="815708"/>
                  </a:lnTo>
                  <a:lnTo>
                    <a:pt x="0" y="1187881"/>
                  </a:lnTo>
                  <a:lnTo>
                    <a:pt x="14439" y="1215821"/>
                  </a:lnTo>
                  <a:lnTo>
                    <a:pt x="733767" y="843419"/>
                  </a:lnTo>
                  <a:lnTo>
                    <a:pt x="735380" y="846759"/>
                  </a:lnTo>
                  <a:lnTo>
                    <a:pt x="336194" y="1577060"/>
                  </a:lnTo>
                  <a:lnTo>
                    <a:pt x="363766" y="1592173"/>
                  </a:lnTo>
                  <a:lnTo>
                    <a:pt x="751713" y="882446"/>
                  </a:lnTo>
                  <a:lnTo>
                    <a:pt x="732713" y="1694307"/>
                  </a:lnTo>
                  <a:lnTo>
                    <a:pt x="764146" y="1695043"/>
                  </a:lnTo>
                  <a:lnTo>
                    <a:pt x="781773" y="941946"/>
                  </a:lnTo>
                  <a:lnTo>
                    <a:pt x="1107097" y="1609610"/>
                  </a:lnTo>
                  <a:lnTo>
                    <a:pt x="1135341" y="1595818"/>
                  </a:lnTo>
                  <a:lnTo>
                    <a:pt x="783374" y="873467"/>
                  </a:lnTo>
                  <a:lnTo>
                    <a:pt x="783945" y="849401"/>
                  </a:lnTo>
                  <a:lnTo>
                    <a:pt x="1491729" y="1215821"/>
                  </a:lnTo>
                  <a:lnTo>
                    <a:pt x="1506169" y="1187881"/>
                  </a:lnTo>
                  <a:lnTo>
                    <a:pt x="787984" y="816076"/>
                  </a:lnTo>
                  <a:lnTo>
                    <a:pt x="788543" y="815060"/>
                  </a:lnTo>
                  <a:lnTo>
                    <a:pt x="1506169" y="443522"/>
                  </a:lnTo>
                  <a:close/>
                </a:path>
              </a:pathLst>
            </a:custGeom>
            <a:solidFill>
              <a:srgbClr val="000000"/>
            </a:solidFill>
          </p:spPr>
          <p:txBody>
            <a:bodyPr wrap="square" lIns="0" tIns="0" rIns="0" bIns="0" rtlCol="0"/>
            <a:lstStyle/>
            <a:p/>
          </p:txBody>
        </p:sp>
        <p:sp>
          <p:nvSpPr>
            <p:cNvPr id="13" name="object 13"/>
            <p:cNvSpPr/>
            <p:nvPr/>
          </p:nvSpPr>
          <p:spPr>
            <a:xfrm>
              <a:off x="8178915" y="2145476"/>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4" y="1081283"/>
                  </a:lnTo>
                  <a:lnTo>
                    <a:pt x="801100" y="1063134"/>
                  </a:lnTo>
                  <a:lnTo>
                    <a:pt x="842029" y="1041354"/>
                  </a:lnTo>
                  <a:lnTo>
                    <a:pt x="881415" y="1015945"/>
                  </a:lnTo>
                  <a:lnTo>
                    <a:pt x="919019" y="986906"/>
                  </a:lnTo>
                  <a:lnTo>
                    <a:pt x="954605" y="954237"/>
                  </a:lnTo>
                  <a:lnTo>
                    <a:pt x="987287" y="918664"/>
                  </a:lnTo>
                  <a:lnTo>
                    <a:pt x="1016337" y="881075"/>
                  </a:lnTo>
                  <a:lnTo>
                    <a:pt x="1041756" y="841704"/>
                  </a:lnTo>
                  <a:lnTo>
                    <a:pt x="1063544" y="800790"/>
                  </a:lnTo>
                  <a:lnTo>
                    <a:pt x="1081701" y="758571"/>
                  </a:lnTo>
                  <a:lnTo>
                    <a:pt x="1096226" y="715283"/>
                  </a:lnTo>
                  <a:lnTo>
                    <a:pt x="1107120" y="671165"/>
                  </a:lnTo>
                  <a:lnTo>
                    <a:pt x="1114382" y="626453"/>
                  </a:lnTo>
                  <a:lnTo>
                    <a:pt x="1118014" y="581384"/>
                  </a:lnTo>
                  <a:lnTo>
                    <a:pt x="1118014" y="536197"/>
                  </a:lnTo>
                  <a:lnTo>
                    <a:pt x="1114382" y="491129"/>
                  </a:lnTo>
                  <a:lnTo>
                    <a:pt x="1107120" y="446417"/>
                  </a:lnTo>
                  <a:lnTo>
                    <a:pt x="1096226" y="402298"/>
                  </a:lnTo>
                  <a:lnTo>
                    <a:pt x="1081701" y="359011"/>
                  </a:lnTo>
                  <a:lnTo>
                    <a:pt x="1063544" y="316791"/>
                  </a:lnTo>
                  <a:lnTo>
                    <a:pt x="1041756" y="275878"/>
                  </a:lnTo>
                  <a:lnTo>
                    <a:pt x="1016337" y="236507"/>
                  </a:lnTo>
                  <a:lnTo>
                    <a:pt x="987287" y="198917"/>
                  </a:lnTo>
                  <a:lnTo>
                    <a:pt x="954605" y="163345"/>
                  </a:lnTo>
                  <a:lnTo>
                    <a:pt x="919019" y="130676"/>
                  </a:lnTo>
                  <a:lnTo>
                    <a:pt x="881415" y="101637"/>
                  </a:lnTo>
                  <a:lnTo>
                    <a:pt x="842029" y="76228"/>
                  </a:lnTo>
                  <a:lnTo>
                    <a:pt x="801100" y="54448"/>
                  </a:lnTo>
                  <a:lnTo>
                    <a:pt x="758864"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14" name="object 14"/>
          <p:cNvSpPr txBox="1"/>
          <p:nvPr/>
        </p:nvSpPr>
        <p:spPr>
          <a:xfrm>
            <a:off x="8347943" y="2332761"/>
            <a:ext cx="817880" cy="724535"/>
          </a:xfrm>
          <a:prstGeom prst="rect">
            <a:avLst/>
          </a:prstGeom>
        </p:spPr>
        <p:txBody>
          <a:bodyPr vert="horz" wrap="square" lIns="0" tIns="1905" rIns="0" bIns="0" rtlCol="0">
            <a:spAutoFit/>
          </a:bodyPr>
          <a:lstStyle/>
          <a:p>
            <a:pPr marL="12700" marR="5080" algn="ctr">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grpSp>
        <p:nvGrpSpPr>
          <p:cNvPr id="15" name="object 15"/>
          <p:cNvGrpSpPr/>
          <p:nvPr/>
        </p:nvGrpSpPr>
        <p:grpSpPr>
          <a:xfrm>
            <a:off x="7840411" y="4676871"/>
            <a:ext cx="1802130" cy="1804035"/>
            <a:chOff x="7840411" y="4676871"/>
            <a:chExt cx="1802130" cy="1804035"/>
          </a:xfrm>
        </p:grpSpPr>
        <p:pic>
          <p:nvPicPr>
            <p:cNvPr id="16" name="object 16"/>
            <p:cNvPicPr/>
            <p:nvPr/>
          </p:nvPicPr>
          <p:blipFill>
            <a:blip r:embed="rId2" cstate="print"/>
            <a:stretch>
              <a:fillRect/>
            </a:stretch>
          </p:blipFill>
          <p:spPr>
            <a:xfrm>
              <a:off x="7840411" y="4676871"/>
              <a:ext cx="1801567" cy="1803589"/>
            </a:xfrm>
            <a:prstGeom prst="rect">
              <a:avLst/>
            </a:prstGeom>
          </p:spPr>
        </p:pic>
        <p:sp>
          <p:nvSpPr>
            <p:cNvPr id="17" name="object 17"/>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CED1D0"/>
            </a:solidFill>
          </p:spPr>
          <p:txBody>
            <a:bodyPr wrap="square" lIns="0" tIns="0" rIns="0" bIns="0" rtlCol="0"/>
            <a:lstStyle/>
            <a:p/>
          </p:txBody>
        </p:sp>
        <p:pic>
          <p:nvPicPr>
            <p:cNvPr id="18" name="object 18"/>
            <p:cNvPicPr/>
            <p:nvPr/>
          </p:nvPicPr>
          <p:blipFill>
            <a:blip r:embed="rId4" cstate="print"/>
            <a:stretch>
              <a:fillRect/>
            </a:stretch>
          </p:blipFill>
          <p:spPr>
            <a:xfrm>
              <a:off x="7840411" y="4676871"/>
              <a:ext cx="1801567" cy="1803589"/>
            </a:xfrm>
            <a:prstGeom prst="rect">
              <a:avLst/>
            </a:prstGeom>
          </p:spPr>
        </p:pic>
        <p:sp>
          <p:nvSpPr>
            <p:cNvPr id="19" name="object 19"/>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2A9FBC"/>
            </a:solidFill>
          </p:spPr>
          <p:txBody>
            <a:bodyPr wrap="square" lIns="0" tIns="0" rIns="0" bIns="0" rtlCol="0"/>
            <a:lstStyle/>
            <a:p/>
          </p:txBody>
        </p:sp>
        <p:pic>
          <p:nvPicPr>
            <p:cNvPr id="20" name="object 20"/>
            <p:cNvPicPr/>
            <p:nvPr/>
          </p:nvPicPr>
          <p:blipFill>
            <a:blip r:embed="rId4" cstate="print"/>
            <a:stretch>
              <a:fillRect/>
            </a:stretch>
          </p:blipFill>
          <p:spPr>
            <a:xfrm>
              <a:off x="7840411" y="4676871"/>
              <a:ext cx="1801567" cy="1803589"/>
            </a:xfrm>
            <a:prstGeom prst="rect">
              <a:avLst/>
            </a:prstGeom>
          </p:spPr>
        </p:pic>
        <p:sp>
          <p:nvSpPr>
            <p:cNvPr id="21" name="object 21"/>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9BC850"/>
            </a:solidFill>
          </p:spPr>
          <p:txBody>
            <a:bodyPr wrap="square" lIns="0" tIns="0" rIns="0" bIns="0" rtlCol="0"/>
            <a:lstStyle/>
            <a:p/>
          </p:txBody>
        </p:sp>
        <p:sp>
          <p:nvSpPr>
            <p:cNvPr id="22" name="object 22"/>
            <p:cNvSpPr/>
            <p:nvPr/>
          </p:nvSpPr>
          <p:spPr>
            <a:xfrm>
              <a:off x="7883929" y="4704705"/>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23" name="object 23"/>
            <p:cNvSpPr/>
            <p:nvPr/>
          </p:nvSpPr>
          <p:spPr>
            <a:xfrm>
              <a:off x="7886899" y="5547659"/>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24" name="object 24"/>
            <p:cNvSpPr/>
            <p:nvPr/>
          </p:nvSpPr>
          <p:spPr>
            <a:xfrm>
              <a:off x="7980248" y="4716754"/>
              <a:ext cx="1506220" cy="1695450"/>
            </a:xfrm>
            <a:custGeom>
              <a:avLst/>
              <a:gdLst/>
              <a:ahLst/>
              <a:cxnLst/>
              <a:rect l="l" t="t" r="r" b="b"/>
              <a:pathLst>
                <a:path w="1506220" h="1695450">
                  <a:moveTo>
                    <a:pt x="1506169" y="443522"/>
                  </a:moveTo>
                  <a:lnTo>
                    <a:pt x="1491729" y="415569"/>
                  </a:lnTo>
                  <a:lnTo>
                    <a:pt x="815543" y="765657"/>
                  </a:lnTo>
                  <a:lnTo>
                    <a:pt x="1169962" y="117271"/>
                  </a:lnTo>
                  <a:lnTo>
                    <a:pt x="1142390" y="102171"/>
                  </a:lnTo>
                  <a:lnTo>
                    <a:pt x="786180" y="753833"/>
                  </a:lnTo>
                  <a:lnTo>
                    <a:pt x="803821" y="736"/>
                  </a:lnTo>
                  <a:lnTo>
                    <a:pt x="772388" y="0"/>
                  </a:lnTo>
                  <a:lnTo>
                    <a:pt x="753706" y="797674"/>
                  </a:lnTo>
                  <a:lnTo>
                    <a:pt x="753084" y="797991"/>
                  </a:lnTo>
                  <a:lnTo>
                    <a:pt x="744410" y="793508"/>
                  </a:lnTo>
                  <a:lnTo>
                    <a:pt x="399072" y="84721"/>
                  </a:lnTo>
                  <a:lnTo>
                    <a:pt x="370827" y="98526"/>
                  </a:lnTo>
                  <a:lnTo>
                    <a:pt x="697649" y="769302"/>
                  </a:lnTo>
                  <a:lnTo>
                    <a:pt x="14439" y="415569"/>
                  </a:lnTo>
                  <a:lnTo>
                    <a:pt x="0" y="443522"/>
                  </a:lnTo>
                  <a:lnTo>
                    <a:pt x="718858" y="815708"/>
                  </a:lnTo>
                  <a:lnTo>
                    <a:pt x="0" y="1187881"/>
                  </a:lnTo>
                  <a:lnTo>
                    <a:pt x="14439" y="1215834"/>
                  </a:lnTo>
                  <a:lnTo>
                    <a:pt x="733767" y="843432"/>
                  </a:lnTo>
                  <a:lnTo>
                    <a:pt x="735380" y="846772"/>
                  </a:lnTo>
                  <a:lnTo>
                    <a:pt x="336194" y="1577073"/>
                  </a:lnTo>
                  <a:lnTo>
                    <a:pt x="363766" y="1592173"/>
                  </a:lnTo>
                  <a:lnTo>
                    <a:pt x="751713" y="882446"/>
                  </a:lnTo>
                  <a:lnTo>
                    <a:pt x="732713" y="1694307"/>
                  </a:lnTo>
                  <a:lnTo>
                    <a:pt x="764146" y="1695056"/>
                  </a:lnTo>
                  <a:lnTo>
                    <a:pt x="781773" y="941959"/>
                  </a:lnTo>
                  <a:lnTo>
                    <a:pt x="1107097" y="1609623"/>
                  </a:lnTo>
                  <a:lnTo>
                    <a:pt x="1135341" y="1595818"/>
                  </a:lnTo>
                  <a:lnTo>
                    <a:pt x="783374" y="873480"/>
                  </a:lnTo>
                  <a:lnTo>
                    <a:pt x="783945" y="849414"/>
                  </a:lnTo>
                  <a:lnTo>
                    <a:pt x="1491729" y="1215834"/>
                  </a:lnTo>
                  <a:lnTo>
                    <a:pt x="1506169" y="1187881"/>
                  </a:lnTo>
                  <a:lnTo>
                    <a:pt x="787984" y="816076"/>
                  </a:lnTo>
                  <a:lnTo>
                    <a:pt x="788530" y="815073"/>
                  </a:lnTo>
                  <a:lnTo>
                    <a:pt x="1506169" y="443522"/>
                  </a:lnTo>
                  <a:close/>
                </a:path>
              </a:pathLst>
            </a:custGeom>
            <a:solidFill>
              <a:srgbClr val="000000"/>
            </a:solidFill>
          </p:spPr>
          <p:txBody>
            <a:bodyPr wrap="square" lIns="0" tIns="0" rIns="0" bIns="0" rtlCol="0"/>
            <a:lstStyle/>
            <a:p/>
          </p:txBody>
        </p:sp>
        <p:sp>
          <p:nvSpPr>
            <p:cNvPr id="25" name="object 25"/>
            <p:cNvSpPr/>
            <p:nvPr/>
          </p:nvSpPr>
          <p:spPr>
            <a:xfrm>
              <a:off x="8178915" y="5012837"/>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4" y="1081283"/>
                  </a:lnTo>
                  <a:lnTo>
                    <a:pt x="801100" y="1063134"/>
                  </a:lnTo>
                  <a:lnTo>
                    <a:pt x="842029" y="1041354"/>
                  </a:lnTo>
                  <a:lnTo>
                    <a:pt x="881415" y="1015945"/>
                  </a:lnTo>
                  <a:lnTo>
                    <a:pt x="919019" y="986906"/>
                  </a:lnTo>
                  <a:lnTo>
                    <a:pt x="954605" y="954237"/>
                  </a:lnTo>
                  <a:lnTo>
                    <a:pt x="987287" y="918664"/>
                  </a:lnTo>
                  <a:lnTo>
                    <a:pt x="1016337" y="881075"/>
                  </a:lnTo>
                  <a:lnTo>
                    <a:pt x="1041756" y="841704"/>
                  </a:lnTo>
                  <a:lnTo>
                    <a:pt x="1063544" y="800790"/>
                  </a:lnTo>
                  <a:lnTo>
                    <a:pt x="1081701" y="758571"/>
                  </a:lnTo>
                  <a:lnTo>
                    <a:pt x="1096226" y="715283"/>
                  </a:lnTo>
                  <a:lnTo>
                    <a:pt x="1107120" y="671165"/>
                  </a:lnTo>
                  <a:lnTo>
                    <a:pt x="1114382" y="626453"/>
                  </a:lnTo>
                  <a:lnTo>
                    <a:pt x="1118014" y="581384"/>
                  </a:lnTo>
                  <a:lnTo>
                    <a:pt x="1118014" y="536197"/>
                  </a:lnTo>
                  <a:lnTo>
                    <a:pt x="1114382" y="491129"/>
                  </a:lnTo>
                  <a:lnTo>
                    <a:pt x="1107120" y="446417"/>
                  </a:lnTo>
                  <a:lnTo>
                    <a:pt x="1096226" y="402298"/>
                  </a:lnTo>
                  <a:lnTo>
                    <a:pt x="1081701" y="359011"/>
                  </a:lnTo>
                  <a:lnTo>
                    <a:pt x="1063544" y="316791"/>
                  </a:lnTo>
                  <a:lnTo>
                    <a:pt x="1041756" y="275878"/>
                  </a:lnTo>
                  <a:lnTo>
                    <a:pt x="1016337" y="236507"/>
                  </a:lnTo>
                  <a:lnTo>
                    <a:pt x="987287" y="198917"/>
                  </a:lnTo>
                  <a:lnTo>
                    <a:pt x="954605" y="163345"/>
                  </a:lnTo>
                  <a:lnTo>
                    <a:pt x="919019" y="130676"/>
                  </a:lnTo>
                  <a:lnTo>
                    <a:pt x="881415" y="101637"/>
                  </a:lnTo>
                  <a:lnTo>
                    <a:pt x="842029" y="76228"/>
                  </a:lnTo>
                  <a:lnTo>
                    <a:pt x="801100" y="54448"/>
                  </a:lnTo>
                  <a:lnTo>
                    <a:pt x="758864"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26" name="object 26"/>
          <p:cNvSpPr txBox="1"/>
          <p:nvPr/>
        </p:nvSpPr>
        <p:spPr>
          <a:xfrm>
            <a:off x="8347943" y="5200122"/>
            <a:ext cx="817880" cy="724535"/>
          </a:xfrm>
          <a:prstGeom prst="rect">
            <a:avLst/>
          </a:prstGeom>
        </p:spPr>
        <p:txBody>
          <a:bodyPr vert="horz" wrap="square" lIns="0" tIns="1905" rIns="0" bIns="0" rtlCol="0">
            <a:spAutoFit/>
          </a:bodyPr>
          <a:lstStyle/>
          <a:p>
            <a:pPr marL="12700" marR="5080" algn="ctr">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sp>
        <p:nvSpPr>
          <p:cNvPr id="27" name="object 27"/>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28" name="object 28"/>
          <p:cNvGrpSpPr/>
          <p:nvPr/>
        </p:nvGrpSpPr>
        <p:grpSpPr>
          <a:xfrm>
            <a:off x="5520333" y="3205709"/>
            <a:ext cx="1802130" cy="1804035"/>
            <a:chOff x="5520333" y="3205709"/>
            <a:chExt cx="1802130" cy="1804035"/>
          </a:xfrm>
        </p:grpSpPr>
        <p:pic>
          <p:nvPicPr>
            <p:cNvPr id="29" name="object 29"/>
            <p:cNvPicPr/>
            <p:nvPr/>
          </p:nvPicPr>
          <p:blipFill>
            <a:blip r:embed="rId2" cstate="print"/>
            <a:stretch>
              <a:fillRect/>
            </a:stretch>
          </p:blipFill>
          <p:spPr>
            <a:xfrm>
              <a:off x="5520333" y="3205709"/>
              <a:ext cx="1801567" cy="1803589"/>
            </a:xfrm>
            <a:prstGeom prst="rect">
              <a:avLst/>
            </a:prstGeom>
          </p:spPr>
        </p:pic>
        <p:sp>
          <p:nvSpPr>
            <p:cNvPr id="30" name="object 30"/>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31" name="object 31"/>
            <p:cNvPicPr/>
            <p:nvPr/>
          </p:nvPicPr>
          <p:blipFill>
            <a:blip r:embed="rId5" cstate="print"/>
            <a:stretch>
              <a:fillRect/>
            </a:stretch>
          </p:blipFill>
          <p:spPr>
            <a:xfrm>
              <a:off x="5520333" y="3205709"/>
              <a:ext cx="1801567" cy="1803589"/>
            </a:xfrm>
            <a:prstGeom prst="rect">
              <a:avLst/>
            </a:prstGeom>
          </p:spPr>
        </p:pic>
        <p:sp>
          <p:nvSpPr>
            <p:cNvPr id="32" name="object 32"/>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33" name="object 33"/>
            <p:cNvPicPr/>
            <p:nvPr/>
          </p:nvPicPr>
          <p:blipFill>
            <a:blip r:embed="rId5" cstate="print"/>
            <a:stretch>
              <a:fillRect/>
            </a:stretch>
          </p:blipFill>
          <p:spPr>
            <a:xfrm>
              <a:off x="5520333" y="3205709"/>
              <a:ext cx="1801567" cy="1803589"/>
            </a:xfrm>
            <a:prstGeom prst="rect">
              <a:avLst/>
            </a:prstGeom>
          </p:spPr>
        </p:pic>
        <p:sp>
          <p:nvSpPr>
            <p:cNvPr id="34" name="object 34"/>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35" name="object 35"/>
            <p:cNvSpPr/>
            <p:nvPr/>
          </p:nvSpPr>
          <p:spPr>
            <a:xfrm>
              <a:off x="5563851" y="3233542"/>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36" name="object 36"/>
            <p:cNvSpPr/>
            <p:nvPr/>
          </p:nvSpPr>
          <p:spPr>
            <a:xfrm>
              <a:off x="5566821" y="4076496"/>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37" name="object 37"/>
            <p:cNvSpPr/>
            <p:nvPr/>
          </p:nvSpPr>
          <p:spPr>
            <a:xfrm>
              <a:off x="5660161" y="3245599"/>
              <a:ext cx="1506220" cy="1695450"/>
            </a:xfrm>
            <a:custGeom>
              <a:avLst/>
              <a:gdLst/>
              <a:ahLst/>
              <a:cxnLst/>
              <a:rect l="l" t="t" r="r" b="b"/>
              <a:pathLst>
                <a:path w="1506220" h="1695450">
                  <a:moveTo>
                    <a:pt x="1506181" y="443522"/>
                  </a:moveTo>
                  <a:lnTo>
                    <a:pt x="1491742" y="415569"/>
                  </a:lnTo>
                  <a:lnTo>
                    <a:pt x="815555" y="765644"/>
                  </a:lnTo>
                  <a:lnTo>
                    <a:pt x="1169974" y="117271"/>
                  </a:lnTo>
                  <a:lnTo>
                    <a:pt x="1142403" y="102158"/>
                  </a:lnTo>
                  <a:lnTo>
                    <a:pt x="786168" y="753872"/>
                  </a:lnTo>
                  <a:lnTo>
                    <a:pt x="803821" y="736"/>
                  </a:lnTo>
                  <a:lnTo>
                    <a:pt x="772401" y="0"/>
                  </a:lnTo>
                  <a:lnTo>
                    <a:pt x="753719" y="797661"/>
                  </a:lnTo>
                  <a:lnTo>
                    <a:pt x="753084" y="797991"/>
                  </a:lnTo>
                  <a:lnTo>
                    <a:pt x="744435" y="793521"/>
                  </a:lnTo>
                  <a:lnTo>
                    <a:pt x="399084" y="84721"/>
                  </a:lnTo>
                  <a:lnTo>
                    <a:pt x="370827" y="98513"/>
                  </a:lnTo>
                  <a:lnTo>
                    <a:pt x="697649" y="769302"/>
                  </a:lnTo>
                  <a:lnTo>
                    <a:pt x="14439" y="415569"/>
                  </a:lnTo>
                  <a:lnTo>
                    <a:pt x="0" y="443522"/>
                  </a:lnTo>
                  <a:lnTo>
                    <a:pt x="718870" y="815708"/>
                  </a:lnTo>
                  <a:lnTo>
                    <a:pt x="0" y="1187881"/>
                  </a:lnTo>
                  <a:lnTo>
                    <a:pt x="14439" y="1215821"/>
                  </a:lnTo>
                  <a:lnTo>
                    <a:pt x="733767" y="843419"/>
                  </a:lnTo>
                  <a:lnTo>
                    <a:pt x="735393" y="846772"/>
                  </a:lnTo>
                  <a:lnTo>
                    <a:pt x="336207" y="1577060"/>
                  </a:lnTo>
                  <a:lnTo>
                    <a:pt x="363778" y="1592160"/>
                  </a:lnTo>
                  <a:lnTo>
                    <a:pt x="751725" y="882434"/>
                  </a:lnTo>
                  <a:lnTo>
                    <a:pt x="732726" y="1694307"/>
                  </a:lnTo>
                  <a:lnTo>
                    <a:pt x="764146" y="1695043"/>
                  </a:lnTo>
                  <a:lnTo>
                    <a:pt x="781773" y="941946"/>
                  </a:lnTo>
                  <a:lnTo>
                    <a:pt x="1107097" y="1609610"/>
                  </a:lnTo>
                  <a:lnTo>
                    <a:pt x="1135354" y="1595818"/>
                  </a:lnTo>
                  <a:lnTo>
                    <a:pt x="783374" y="873455"/>
                  </a:lnTo>
                  <a:lnTo>
                    <a:pt x="783945" y="849401"/>
                  </a:lnTo>
                  <a:lnTo>
                    <a:pt x="1491742" y="1215821"/>
                  </a:lnTo>
                  <a:lnTo>
                    <a:pt x="1506181" y="1187881"/>
                  </a:lnTo>
                  <a:lnTo>
                    <a:pt x="787996" y="816076"/>
                  </a:lnTo>
                  <a:lnTo>
                    <a:pt x="788543" y="815060"/>
                  </a:lnTo>
                  <a:lnTo>
                    <a:pt x="1506181" y="443522"/>
                  </a:lnTo>
                  <a:close/>
                </a:path>
              </a:pathLst>
            </a:custGeom>
            <a:solidFill>
              <a:srgbClr val="000000"/>
            </a:solidFill>
          </p:spPr>
          <p:txBody>
            <a:bodyPr wrap="square" lIns="0" tIns="0" rIns="0" bIns="0" rtlCol="0"/>
            <a:lstStyle/>
            <a:p/>
          </p:txBody>
        </p:sp>
        <p:sp>
          <p:nvSpPr>
            <p:cNvPr id="38" name="object 38"/>
            <p:cNvSpPr/>
            <p:nvPr/>
          </p:nvSpPr>
          <p:spPr>
            <a:xfrm>
              <a:off x="5858837" y="3541675"/>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39" name="object 39"/>
          <p:cNvSpPr txBox="1"/>
          <p:nvPr/>
        </p:nvSpPr>
        <p:spPr>
          <a:xfrm>
            <a:off x="6027865" y="3728960"/>
            <a:ext cx="817880" cy="488315"/>
          </a:xfrm>
          <a:prstGeom prst="rect">
            <a:avLst/>
          </a:prstGeom>
        </p:spPr>
        <p:txBody>
          <a:bodyPr vert="horz" wrap="square" lIns="0" tIns="1905" rIns="0" bIns="0" rtlCol="0">
            <a:spAutoFit/>
          </a:bodyPr>
          <a:lstStyle/>
          <a:p>
            <a:pPr marL="12700" marR="5080" indent="56515">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a:t>
            </a:r>
            <a:endParaRPr sz="1450">
              <a:latin typeface="Courier New" panose="02070309020205020404"/>
              <a:cs typeface="Courier New" panose="02070309020205020404"/>
            </a:endParaRPr>
          </a:p>
        </p:txBody>
      </p:sp>
      <p:sp>
        <p:nvSpPr>
          <p:cNvPr id="40" name="object 40"/>
          <p:cNvSpPr txBox="1"/>
          <p:nvPr/>
        </p:nvSpPr>
        <p:spPr>
          <a:xfrm>
            <a:off x="6141040" y="4200977"/>
            <a:ext cx="59182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grpSp>
        <p:nvGrpSpPr>
          <p:cNvPr id="41" name="object 41"/>
          <p:cNvGrpSpPr/>
          <p:nvPr/>
        </p:nvGrpSpPr>
        <p:grpSpPr>
          <a:xfrm>
            <a:off x="6888814" y="3174894"/>
            <a:ext cx="2466340" cy="1903730"/>
            <a:chOff x="6888814" y="3174894"/>
            <a:chExt cx="2466340" cy="1903730"/>
          </a:xfrm>
        </p:grpSpPr>
        <p:sp>
          <p:nvSpPr>
            <p:cNvPr id="42" name="object 42"/>
            <p:cNvSpPr/>
            <p:nvPr/>
          </p:nvSpPr>
          <p:spPr>
            <a:xfrm>
              <a:off x="6900613" y="3264734"/>
              <a:ext cx="1092835" cy="323215"/>
            </a:xfrm>
            <a:custGeom>
              <a:avLst/>
              <a:gdLst/>
              <a:ahLst/>
              <a:cxnLst/>
              <a:rect l="l" t="t" r="r" b="b"/>
              <a:pathLst>
                <a:path w="1092834" h="323214">
                  <a:moveTo>
                    <a:pt x="0" y="322766"/>
                  </a:moveTo>
                  <a:lnTo>
                    <a:pt x="1081342" y="3339"/>
                  </a:lnTo>
                  <a:lnTo>
                    <a:pt x="1092647" y="0"/>
                  </a:lnTo>
                </a:path>
              </a:pathLst>
            </a:custGeom>
            <a:ln w="23596">
              <a:solidFill>
                <a:srgbClr val="F15B2A"/>
              </a:solidFill>
            </a:ln>
          </p:spPr>
          <p:txBody>
            <a:bodyPr wrap="square" lIns="0" tIns="0" rIns="0" bIns="0" rtlCol="0"/>
            <a:lstStyle/>
            <a:p/>
          </p:txBody>
        </p:sp>
        <p:sp>
          <p:nvSpPr>
            <p:cNvPr id="43" name="object 43"/>
            <p:cNvSpPr/>
            <p:nvPr/>
          </p:nvSpPr>
          <p:spPr>
            <a:xfrm>
              <a:off x="7967279" y="3218275"/>
              <a:ext cx="114300" cy="99695"/>
            </a:xfrm>
            <a:custGeom>
              <a:avLst/>
              <a:gdLst/>
              <a:ahLst/>
              <a:cxnLst/>
              <a:rect l="l" t="t" r="r" b="b"/>
              <a:pathLst>
                <a:path w="114300" h="99695">
                  <a:moveTo>
                    <a:pt x="0" y="0"/>
                  </a:moveTo>
                  <a:lnTo>
                    <a:pt x="29354" y="99598"/>
                  </a:lnTo>
                  <a:lnTo>
                    <a:pt x="114164" y="20411"/>
                  </a:lnTo>
                  <a:lnTo>
                    <a:pt x="0" y="0"/>
                  </a:lnTo>
                  <a:close/>
                </a:path>
              </a:pathLst>
            </a:custGeom>
            <a:solidFill>
              <a:srgbClr val="F15B2A"/>
            </a:solidFill>
          </p:spPr>
          <p:txBody>
            <a:bodyPr wrap="square" lIns="0" tIns="0" rIns="0" bIns="0" rtlCol="0"/>
            <a:lstStyle/>
            <a:p/>
          </p:txBody>
        </p:sp>
        <p:sp>
          <p:nvSpPr>
            <p:cNvPr id="44" name="object 44"/>
            <p:cNvSpPr/>
            <p:nvPr/>
          </p:nvSpPr>
          <p:spPr>
            <a:xfrm>
              <a:off x="9232684" y="3186681"/>
              <a:ext cx="71755" cy="1633220"/>
            </a:xfrm>
            <a:custGeom>
              <a:avLst/>
              <a:gdLst/>
              <a:ahLst/>
              <a:cxnLst/>
              <a:rect l="l" t="t" r="r" b="b"/>
              <a:pathLst>
                <a:path w="71754" h="1633220">
                  <a:moveTo>
                    <a:pt x="0" y="0"/>
                  </a:moveTo>
                  <a:lnTo>
                    <a:pt x="70645" y="1620847"/>
                  </a:lnTo>
                  <a:lnTo>
                    <a:pt x="71159" y="1632636"/>
                  </a:lnTo>
                </a:path>
              </a:pathLst>
            </a:custGeom>
            <a:ln w="23600">
              <a:solidFill>
                <a:srgbClr val="F15B2A"/>
              </a:solidFill>
            </a:ln>
          </p:spPr>
          <p:txBody>
            <a:bodyPr wrap="square" lIns="0" tIns="0" rIns="0" bIns="0" rtlCol="0"/>
            <a:lstStyle/>
            <a:p/>
          </p:txBody>
        </p:sp>
        <p:sp>
          <p:nvSpPr>
            <p:cNvPr id="45" name="object 45"/>
            <p:cNvSpPr/>
            <p:nvPr/>
          </p:nvSpPr>
          <p:spPr>
            <a:xfrm>
              <a:off x="9251515" y="4805264"/>
              <a:ext cx="104139" cy="106045"/>
            </a:xfrm>
            <a:custGeom>
              <a:avLst/>
              <a:gdLst/>
              <a:ahLst/>
              <a:cxnLst/>
              <a:rect l="l" t="t" r="r" b="b"/>
              <a:pathLst>
                <a:path w="104140" h="106045">
                  <a:moveTo>
                    <a:pt x="103628" y="0"/>
                  </a:moveTo>
                  <a:lnTo>
                    <a:pt x="0" y="4526"/>
                  </a:lnTo>
                  <a:lnTo>
                    <a:pt x="56335" y="106008"/>
                  </a:lnTo>
                  <a:lnTo>
                    <a:pt x="103628" y="0"/>
                  </a:lnTo>
                  <a:close/>
                </a:path>
              </a:pathLst>
            </a:custGeom>
            <a:solidFill>
              <a:srgbClr val="F15B2A"/>
            </a:solidFill>
          </p:spPr>
          <p:txBody>
            <a:bodyPr wrap="square" lIns="0" tIns="0" rIns="0" bIns="0" rtlCol="0"/>
            <a:lstStyle/>
            <a:p/>
          </p:txBody>
        </p:sp>
        <p:sp>
          <p:nvSpPr>
            <p:cNvPr id="46" name="object 46"/>
            <p:cNvSpPr/>
            <p:nvPr/>
          </p:nvSpPr>
          <p:spPr>
            <a:xfrm>
              <a:off x="8240153" y="3609491"/>
              <a:ext cx="235585" cy="1457325"/>
            </a:xfrm>
            <a:custGeom>
              <a:avLst/>
              <a:gdLst/>
              <a:ahLst/>
              <a:cxnLst/>
              <a:rect l="l" t="t" r="r" b="b"/>
              <a:pathLst>
                <a:path w="235584" h="1457325">
                  <a:moveTo>
                    <a:pt x="0" y="1457266"/>
                  </a:moveTo>
                  <a:lnTo>
                    <a:pt x="233340" y="11649"/>
                  </a:lnTo>
                  <a:lnTo>
                    <a:pt x="235220" y="0"/>
                  </a:lnTo>
                </a:path>
              </a:pathLst>
            </a:custGeom>
            <a:ln w="23599">
              <a:solidFill>
                <a:srgbClr val="F15B2A"/>
              </a:solidFill>
            </a:ln>
          </p:spPr>
          <p:txBody>
            <a:bodyPr wrap="square" lIns="0" tIns="0" rIns="0" bIns="0" rtlCol="0"/>
            <a:lstStyle/>
            <a:p/>
          </p:txBody>
        </p:sp>
        <p:sp>
          <p:nvSpPr>
            <p:cNvPr id="47" name="object 47"/>
            <p:cNvSpPr/>
            <p:nvPr/>
          </p:nvSpPr>
          <p:spPr>
            <a:xfrm>
              <a:off x="8422294" y="3518627"/>
              <a:ext cx="102870" cy="111125"/>
            </a:xfrm>
            <a:custGeom>
              <a:avLst/>
              <a:gdLst/>
              <a:ahLst/>
              <a:cxnLst/>
              <a:rect l="l" t="t" r="r" b="b"/>
              <a:pathLst>
                <a:path w="102870" h="111125">
                  <a:moveTo>
                    <a:pt x="67745" y="0"/>
                  </a:moveTo>
                  <a:lnTo>
                    <a:pt x="0" y="94230"/>
                  </a:lnTo>
                  <a:lnTo>
                    <a:pt x="102398" y="110796"/>
                  </a:lnTo>
                  <a:lnTo>
                    <a:pt x="67745" y="0"/>
                  </a:lnTo>
                  <a:close/>
                </a:path>
              </a:pathLst>
            </a:custGeom>
            <a:solidFill>
              <a:srgbClr val="F15B2A"/>
            </a:solidFill>
          </p:spPr>
          <p:txBody>
            <a:bodyPr wrap="square" lIns="0" tIns="0" rIns="0" bIns="0" rtlCol="0"/>
            <a:lstStyle/>
            <a:p/>
          </p:txBody>
        </p:sp>
        <p:sp>
          <p:nvSpPr>
            <p:cNvPr id="48" name="object 48"/>
            <p:cNvSpPr/>
            <p:nvPr/>
          </p:nvSpPr>
          <p:spPr>
            <a:xfrm>
              <a:off x="8414959" y="4081376"/>
              <a:ext cx="841375" cy="488950"/>
            </a:xfrm>
            <a:custGeom>
              <a:avLst/>
              <a:gdLst/>
              <a:ahLst/>
              <a:cxnLst/>
              <a:rect l="l" t="t" r="r" b="b"/>
              <a:pathLst>
                <a:path w="841375" h="488950">
                  <a:moveTo>
                    <a:pt x="841065" y="0"/>
                  </a:moveTo>
                  <a:lnTo>
                    <a:pt x="0" y="0"/>
                  </a:lnTo>
                  <a:lnTo>
                    <a:pt x="0" y="488799"/>
                  </a:lnTo>
                  <a:lnTo>
                    <a:pt x="841065" y="488799"/>
                  </a:lnTo>
                  <a:lnTo>
                    <a:pt x="841065" y="0"/>
                  </a:lnTo>
                  <a:close/>
                </a:path>
              </a:pathLst>
            </a:custGeom>
            <a:solidFill>
              <a:srgbClr val="4A7CB8"/>
            </a:solidFill>
          </p:spPr>
          <p:txBody>
            <a:bodyPr wrap="square" lIns="0" tIns="0" rIns="0" bIns="0" rtlCol="0"/>
            <a:lstStyle/>
            <a:p/>
          </p:txBody>
        </p:sp>
      </p:grpSp>
      <p:sp>
        <p:nvSpPr>
          <p:cNvPr id="49" name="object 49"/>
          <p:cNvSpPr txBox="1"/>
          <p:nvPr/>
        </p:nvSpPr>
        <p:spPr>
          <a:xfrm>
            <a:off x="8414959" y="4081376"/>
            <a:ext cx="841375" cy="228600"/>
          </a:xfrm>
          <a:prstGeom prst="rect">
            <a:avLst/>
          </a:prstGeom>
        </p:spPr>
        <p:txBody>
          <a:bodyPr vert="horz" wrap="square" lIns="0" tIns="0" rIns="0" bIns="0" rtlCol="0">
            <a:spAutoFit/>
          </a:bodyPr>
          <a:lstStyle/>
          <a:p>
            <a:pPr marL="24765">
              <a:lnSpc>
                <a:spcPts val="1760"/>
              </a:lnSpc>
            </a:pPr>
            <a:r>
              <a:rPr sz="1600" spc="15" dirty="0">
                <a:solidFill>
                  <a:srgbClr val="F15B2A"/>
                </a:solidFill>
                <a:latin typeface="Verdana" panose="020B0604030504040204"/>
                <a:cs typeface="Verdana" panose="020B0604030504040204"/>
              </a:rPr>
              <a:t>method</a:t>
            </a:r>
            <a:endParaRPr sz="1600">
              <a:latin typeface="Verdana" panose="020B0604030504040204"/>
              <a:cs typeface="Verdana" panose="020B0604030504040204"/>
            </a:endParaRPr>
          </a:p>
        </p:txBody>
      </p:sp>
      <p:sp>
        <p:nvSpPr>
          <p:cNvPr id="50" name="object 50"/>
          <p:cNvSpPr txBox="1"/>
          <p:nvPr/>
        </p:nvSpPr>
        <p:spPr>
          <a:xfrm>
            <a:off x="8414959" y="4309650"/>
            <a:ext cx="841375" cy="260985"/>
          </a:xfrm>
          <a:prstGeom prst="rect">
            <a:avLst/>
          </a:prstGeom>
        </p:spPr>
        <p:txBody>
          <a:bodyPr vert="horz" wrap="square" lIns="0" tIns="0" rIns="0" bIns="0" rtlCol="0">
            <a:spAutoFit/>
          </a:bodyPr>
          <a:lstStyle/>
          <a:p>
            <a:pPr marL="198120">
              <a:lnSpc>
                <a:spcPts val="1885"/>
              </a:lnSpc>
            </a:pPr>
            <a:r>
              <a:rPr sz="1600" spc="-5" dirty="0">
                <a:solidFill>
                  <a:srgbClr val="F15B2A"/>
                </a:solidFill>
                <a:latin typeface="Verdana" panose="020B0604030504040204"/>
                <a:cs typeface="Verdana" panose="020B0604030504040204"/>
              </a:rPr>
              <a:t>calls</a:t>
            </a:r>
            <a:endParaRPr sz="1600">
              <a:latin typeface="Verdana" panose="020B0604030504040204"/>
              <a:cs typeface="Verdana" panose="020B0604030504040204"/>
            </a:endParaRPr>
          </a:p>
        </p:txBody>
      </p:sp>
      <p:sp>
        <p:nvSpPr>
          <p:cNvPr id="51" name="Slide Number Placeholder 50"/>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4100"/>
            <a:ext cx="10058400" cy="5664200"/>
            <a:chOff x="0" y="1054100"/>
            <a:chExt cx="10058400" cy="5664200"/>
          </a:xfrm>
        </p:grpSpPr>
        <p:pic>
          <p:nvPicPr>
            <p:cNvPr id="3" name="object 3"/>
            <p:cNvPicPr/>
            <p:nvPr/>
          </p:nvPicPr>
          <p:blipFill>
            <a:blip r:embed="rId1" cstate="print"/>
            <a:stretch>
              <a:fillRect/>
            </a:stretch>
          </p:blipFill>
          <p:spPr>
            <a:xfrm>
              <a:off x="0" y="1054100"/>
              <a:ext cx="10058400" cy="5664200"/>
            </a:xfrm>
            <a:prstGeom prst="rect">
              <a:avLst/>
            </a:prstGeom>
          </p:spPr>
        </p:pic>
        <p:pic>
          <p:nvPicPr>
            <p:cNvPr id="4" name="object 4"/>
            <p:cNvPicPr/>
            <p:nvPr/>
          </p:nvPicPr>
          <p:blipFill>
            <a:blip r:embed="rId2" cstate="print"/>
            <a:stretch>
              <a:fillRect/>
            </a:stretch>
          </p:blipFill>
          <p:spPr>
            <a:xfrm>
              <a:off x="7840411" y="1809509"/>
              <a:ext cx="1801567" cy="1803589"/>
            </a:xfrm>
            <a:prstGeom prst="rect">
              <a:avLst/>
            </a:prstGeom>
          </p:spPr>
        </p:pic>
        <p:sp>
          <p:nvSpPr>
            <p:cNvPr id="5" name="object 5"/>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CED1D0"/>
            </a:solidFill>
          </p:spPr>
          <p:txBody>
            <a:bodyPr wrap="square" lIns="0" tIns="0" rIns="0" bIns="0" rtlCol="0"/>
            <a:lstStyle/>
            <a:p/>
          </p:txBody>
        </p:sp>
        <p:pic>
          <p:nvPicPr>
            <p:cNvPr id="6" name="object 6"/>
            <p:cNvPicPr/>
            <p:nvPr/>
          </p:nvPicPr>
          <p:blipFill>
            <a:blip r:embed="rId3" cstate="print"/>
            <a:stretch>
              <a:fillRect/>
            </a:stretch>
          </p:blipFill>
          <p:spPr>
            <a:xfrm>
              <a:off x="7840411" y="1809509"/>
              <a:ext cx="1801567" cy="1803589"/>
            </a:xfrm>
            <a:prstGeom prst="rect">
              <a:avLst/>
            </a:prstGeom>
          </p:spPr>
        </p:pic>
        <p:sp>
          <p:nvSpPr>
            <p:cNvPr id="7" name="object 7"/>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2A9FBC"/>
            </a:solidFill>
          </p:spPr>
          <p:txBody>
            <a:bodyPr wrap="square" lIns="0" tIns="0" rIns="0" bIns="0" rtlCol="0"/>
            <a:lstStyle/>
            <a:p/>
          </p:txBody>
        </p:sp>
        <p:pic>
          <p:nvPicPr>
            <p:cNvPr id="8" name="object 8"/>
            <p:cNvPicPr/>
            <p:nvPr/>
          </p:nvPicPr>
          <p:blipFill>
            <a:blip r:embed="rId3" cstate="print"/>
            <a:stretch>
              <a:fillRect/>
            </a:stretch>
          </p:blipFill>
          <p:spPr>
            <a:xfrm>
              <a:off x="7840411" y="1809509"/>
              <a:ext cx="1801567" cy="1803589"/>
            </a:xfrm>
            <a:prstGeom prst="rect">
              <a:avLst/>
            </a:prstGeom>
          </p:spPr>
        </p:pic>
        <p:sp>
          <p:nvSpPr>
            <p:cNvPr id="9" name="object 9"/>
            <p:cNvSpPr/>
            <p:nvPr/>
          </p:nvSpPr>
          <p:spPr>
            <a:xfrm>
              <a:off x="7883929" y="1837343"/>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8"/>
                  </a:lnTo>
                  <a:lnTo>
                    <a:pt x="107518" y="441017"/>
                  </a:lnTo>
                  <a:lnTo>
                    <a:pt x="86014" y="482320"/>
                  </a:lnTo>
                  <a:lnTo>
                    <a:pt x="66900" y="524495"/>
                  </a:lnTo>
                  <a:lnTo>
                    <a:pt x="50175" y="567438"/>
                  </a:lnTo>
                  <a:lnTo>
                    <a:pt x="35839" y="611047"/>
                  </a:lnTo>
                  <a:lnTo>
                    <a:pt x="23893" y="655220"/>
                  </a:lnTo>
                  <a:lnTo>
                    <a:pt x="14335" y="699855"/>
                  </a:lnTo>
                  <a:lnTo>
                    <a:pt x="7167" y="744848"/>
                  </a:lnTo>
                  <a:lnTo>
                    <a:pt x="2389" y="790097"/>
                  </a:lnTo>
                  <a:lnTo>
                    <a:pt x="0" y="835500"/>
                  </a:lnTo>
                  <a:lnTo>
                    <a:pt x="0" y="880954"/>
                  </a:lnTo>
                  <a:lnTo>
                    <a:pt x="2389" y="926357"/>
                  </a:lnTo>
                  <a:lnTo>
                    <a:pt x="7167" y="971606"/>
                  </a:lnTo>
                  <a:lnTo>
                    <a:pt x="14335" y="1016599"/>
                  </a:lnTo>
                  <a:lnTo>
                    <a:pt x="23893" y="1061233"/>
                  </a:lnTo>
                  <a:lnTo>
                    <a:pt x="35839" y="1105406"/>
                  </a:lnTo>
                  <a:lnTo>
                    <a:pt x="50175" y="1149016"/>
                  </a:lnTo>
                  <a:lnTo>
                    <a:pt x="66900" y="1191959"/>
                  </a:lnTo>
                  <a:lnTo>
                    <a:pt x="86014" y="1234133"/>
                  </a:lnTo>
                  <a:lnTo>
                    <a:pt x="107518" y="1275436"/>
                  </a:lnTo>
                  <a:lnTo>
                    <a:pt x="131411" y="1315766"/>
                  </a:lnTo>
                  <a:lnTo>
                    <a:pt x="157693" y="1355019"/>
                  </a:lnTo>
                  <a:lnTo>
                    <a:pt x="186365" y="1393094"/>
                  </a:lnTo>
                  <a:lnTo>
                    <a:pt x="217426" y="1429887"/>
                  </a:lnTo>
                  <a:lnTo>
                    <a:pt x="250876" y="1465297"/>
                  </a:lnTo>
                  <a:lnTo>
                    <a:pt x="286246" y="1498785"/>
                  </a:lnTo>
                  <a:lnTo>
                    <a:pt x="322998" y="1529880"/>
                  </a:lnTo>
                  <a:lnTo>
                    <a:pt x="361030"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5"/>
                  </a:lnTo>
                  <a:lnTo>
                    <a:pt x="1147728" y="1666223"/>
                  </a:lnTo>
                  <a:lnTo>
                    <a:pt x="1190623" y="1649479"/>
                  </a:lnTo>
                  <a:lnTo>
                    <a:pt x="1232750" y="1630343"/>
                  </a:lnTo>
                  <a:lnTo>
                    <a:pt x="1274006"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2" y="1275436"/>
                  </a:lnTo>
                  <a:lnTo>
                    <a:pt x="1628515" y="1234133"/>
                  </a:lnTo>
                  <a:lnTo>
                    <a:pt x="1647630" y="1191959"/>
                  </a:lnTo>
                  <a:lnTo>
                    <a:pt x="1664355" y="1149016"/>
                  </a:lnTo>
                  <a:lnTo>
                    <a:pt x="1678691" y="1105406"/>
                  </a:lnTo>
                  <a:lnTo>
                    <a:pt x="1690637" y="1061233"/>
                  </a:lnTo>
                  <a:lnTo>
                    <a:pt x="1700194" y="1016599"/>
                  </a:lnTo>
                  <a:lnTo>
                    <a:pt x="1707362" y="971606"/>
                  </a:lnTo>
                  <a:lnTo>
                    <a:pt x="1712141" y="926357"/>
                  </a:lnTo>
                  <a:lnTo>
                    <a:pt x="1714530" y="880954"/>
                  </a:lnTo>
                  <a:lnTo>
                    <a:pt x="1714530" y="835500"/>
                  </a:lnTo>
                  <a:lnTo>
                    <a:pt x="1712141" y="790097"/>
                  </a:lnTo>
                  <a:lnTo>
                    <a:pt x="1707362" y="744848"/>
                  </a:lnTo>
                  <a:lnTo>
                    <a:pt x="1700194" y="699855"/>
                  </a:lnTo>
                  <a:lnTo>
                    <a:pt x="1690637" y="655220"/>
                  </a:lnTo>
                  <a:lnTo>
                    <a:pt x="1678691" y="611047"/>
                  </a:lnTo>
                  <a:lnTo>
                    <a:pt x="1664355" y="567438"/>
                  </a:lnTo>
                  <a:lnTo>
                    <a:pt x="1647630" y="524495"/>
                  </a:lnTo>
                  <a:lnTo>
                    <a:pt x="1628515" y="482320"/>
                  </a:lnTo>
                  <a:lnTo>
                    <a:pt x="1607012"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9BC850"/>
            </a:solidFill>
          </p:spPr>
          <p:txBody>
            <a:bodyPr wrap="square" lIns="0" tIns="0" rIns="0" bIns="0" rtlCol="0"/>
            <a:lstStyle/>
            <a:p/>
          </p:txBody>
        </p:sp>
        <p:sp>
          <p:nvSpPr>
            <p:cNvPr id="10" name="object 10"/>
            <p:cNvSpPr/>
            <p:nvPr/>
          </p:nvSpPr>
          <p:spPr>
            <a:xfrm>
              <a:off x="7883928" y="1837343"/>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11" name="object 11"/>
            <p:cNvSpPr/>
            <p:nvPr/>
          </p:nvSpPr>
          <p:spPr>
            <a:xfrm>
              <a:off x="7886899" y="2680298"/>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12" name="object 12"/>
            <p:cNvSpPr/>
            <p:nvPr/>
          </p:nvSpPr>
          <p:spPr>
            <a:xfrm>
              <a:off x="7980248" y="1849399"/>
              <a:ext cx="1506220" cy="1695450"/>
            </a:xfrm>
            <a:custGeom>
              <a:avLst/>
              <a:gdLst/>
              <a:ahLst/>
              <a:cxnLst/>
              <a:rect l="l" t="t" r="r" b="b"/>
              <a:pathLst>
                <a:path w="1506220" h="1695450">
                  <a:moveTo>
                    <a:pt x="1506169" y="443522"/>
                  </a:moveTo>
                  <a:lnTo>
                    <a:pt x="1491729" y="415569"/>
                  </a:lnTo>
                  <a:lnTo>
                    <a:pt x="815543" y="765657"/>
                  </a:lnTo>
                  <a:lnTo>
                    <a:pt x="1169962" y="117271"/>
                  </a:lnTo>
                  <a:lnTo>
                    <a:pt x="1142390" y="102158"/>
                  </a:lnTo>
                  <a:lnTo>
                    <a:pt x="786168" y="753846"/>
                  </a:lnTo>
                  <a:lnTo>
                    <a:pt x="803821" y="736"/>
                  </a:lnTo>
                  <a:lnTo>
                    <a:pt x="772388" y="0"/>
                  </a:lnTo>
                  <a:lnTo>
                    <a:pt x="753706" y="797674"/>
                  </a:lnTo>
                  <a:lnTo>
                    <a:pt x="753084" y="797991"/>
                  </a:lnTo>
                  <a:lnTo>
                    <a:pt x="744410" y="793508"/>
                  </a:lnTo>
                  <a:lnTo>
                    <a:pt x="399072" y="84721"/>
                  </a:lnTo>
                  <a:lnTo>
                    <a:pt x="370827" y="98513"/>
                  </a:lnTo>
                  <a:lnTo>
                    <a:pt x="697649" y="769302"/>
                  </a:lnTo>
                  <a:lnTo>
                    <a:pt x="14439" y="415569"/>
                  </a:lnTo>
                  <a:lnTo>
                    <a:pt x="0" y="443522"/>
                  </a:lnTo>
                  <a:lnTo>
                    <a:pt x="718870" y="815708"/>
                  </a:lnTo>
                  <a:lnTo>
                    <a:pt x="0" y="1187881"/>
                  </a:lnTo>
                  <a:lnTo>
                    <a:pt x="14439" y="1215821"/>
                  </a:lnTo>
                  <a:lnTo>
                    <a:pt x="733767" y="843419"/>
                  </a:lnTo>
                  <a:lnTo>
                    <a:pt x="735380" y="846759"/>
                  </a:lnTo>
                  <a:lnTo>
                    <a:pt x="336194" y="1577060"/>
                  </a:lnTo>
                  <a:lnTo>
                    <a:pt x="363766" y="1592173"/>
                  </a:lnTo>
                  <a:lnTo>
                    <a:pt x="751713" y="882446"/>
                  </a:lnTo>
                  <a:lnTo>
                    <a:pt x="732713" y="1694307"/>
                  </a:lnTo>
                  <a:lnTo>
                    <a:pt x="764146" y="1695043"/>
                  </a:lnTo>
                  <a:lnTo>
                    <a:pt x="781773" y="941946"/>
                  </a:lnTo>
                  <a:lnTo>
                    <a:pt x="1107097" y="1609610"/>
                  </a:lnTo>
                  <a:lnTo>
                    <a:pt x="1135341" y="1595818"/>
                  </a:lnTo>
                  <a:lnTo>
                    <a:pt x="783374" y="873467"/>
                  </a:lnTo>
                  <a:lnTo>
                    <a:pt x="783945" y="849401"/>
                  </a:lnTo>
                  <a:lnTo>
                    <a:pt x="1491729" y="1215821"/>
                  </a:lnTo>
                  <a:lnTo>
                    <a:pt x="1506169" y="1187881"/>
                  </a:lnTo>
                  <a:lnTo>
                    <a:pt x="787984" y="816076"/>
                  </a:lnTo>
                  <a:lnTo>
                    <a:pt x="788543" y="815060"/>
                  </a:lnTo>
                  <a:lnTo>
                    <a:pt x="1506169" y="443522"/>
                  </a:lnTo>
                  <a:close/>
                </a:path>
              </a:pathLst>
            </a:custGeom>
            <a:solidFill>
              <a:srgbClr val="000000"/>
            </a:solidFill>
          </p:spPr>
          <p:txBody>
            <a:bodyPr wrap="square" lIns="0" tIns="0" rIns="0" bIns="0" rtlCol="0"/>
            <a:lstStyle/>
            <a:p/>
          </p:txBody>
        </p:sp>
        <p:sp>
          <p:nvSpPr>
            <p:cNvPr id="13" name="object 13"/>
            <p:cNvSpPr/>
            <p:nvPr/>
          </p:nvSpPr>
          <p:spPr>
            <a:xfrm>
              <a:off x="8178915" y="2145476"/>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4" y="1081283"/>
                  </a:lnTo>
                  <a:lnTo>
                    <a:pt x="801100" y="1063134"/>
                  </a:lnTo>
                  <a:lnTo>
                    <a:pt x="842029" y="1041354"/>
                  </a:lnTo>
                  <a:lnTo>
                    <a:pt x="881415" y="1015945"/>
                  </a:lnTo>
                  <a:lnTo>
                    <a:pt x="919019" y="986906"/>
                  </a:lnTo>
                  <a:lnTo>
                    <a:pt x="954605" y="954237"/>
                  </a:lnTo>
                  <a:lnTo>
                    <a:pt x="987287" y="918664"/>
                  </a:lnTo>
                  <a:lnTo>
                    <a:pt x="1016337" y="881075"/>
                  </a:lnTo>
                  <a:lnTo>
                    <a:pt x="1041756" y="841704"/>
                  </a:lnTo>
                  <a:lnTo>
                    <a:pt x="1063544" y="800790"/>
                  </a:lnTo>
                  <a:lnTo>
                    <a:pt x="1081701" y="758571"/>
                  </a:lnTo>
                  <a:lnTo>
                    <a:pt x="1096226" y="715283"/>
                  </a:lnTo>
                  <a:lnTo>
                    <a:pt x="1107120" y="671165"/>
                  </a:lnTo>
                  <a:lnTo>
                    <a:pt x="1114382" y="626453"/>
                  </a:lnTo>
                  <a:lnTo>
                    <a:pt x="1118014" y="581384"/>
                  </a:lnTo>
                  <a:lnTo>
                    <a:pt x="1118014" y="536197"/>
                  </a:lnTo>
                  <a:lnTo>
                    <a:pt x="1114382" y="491129"/>
                  </a:lnTo>
                  <a:lnTo>
                    <a:pt x="1107120" y="446417"/>
                  </a:lnTo>
                  <a:lnTo>
                    <a:pt x="1096226" y="402298"/>
                  </a:lnTo>
                  <a:lnTo>
                    <a:pt x="1081701" y="359011"/>
                  </a:lnTo>
                  <a:lnTo>
                    <a:pt x="1063544" y="316791"/>
                  </a:lnTo>
                  <a:lnTo>
                    <a:pt x="1041756" y="275878"/>
                  </a:lnTo>
                  <a:lnTo>
                    <a:pt x="1016337" y="236507"/>
                  </a:lnTo>
                  <a:lnTo>
                    <a:pt x="987287" y="198917"/>
                  </a:lnTo>
                  <a:lnTo>
                    <a:pt x="954605" y="163345"/>
                  </a:lnTo>
                  <a:lnTo>
                    <a:pt x="919019" y="130676"/>
                  </a:lnTo>
                  <a:lnTo>
                    <a:pt x="881415" y="101637"/>
                  </a:lnTo>
                  <a:lnTo>
                    <a:pt x="842029" y="76228"/>
                  </a:lnTo>
                  <a:lnTo>
                    <a:pt x="801100" y="54448"/>
                  </a:lnTo>
                  <a:lnTo>
                    <a:pt x="758864"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14" name="object 14"/>
          <p:cNvSpPr txBox="1"/>
          <p:nvPr/>
        </p:nvSpPr>
        <p:spPr>
          <a:xfrm>
            <a:off x="8347943" y="2332761"/>
            <a:ext cx="817880" cy="724535"/>
          </a:xfrm>
          <a:prstGeom prst="rect">
            <a:avLst/>
          </a:prstGeom>
        </p:spPr>
        <p:txBody>
          <a:bodyPr vert="horz" wrap="square" lIns="0" tIns="1905" rIns="0" bIns="0" rtlCol="0">
            <a:spAutoFit/>
          </a:bodyPr>
          <a:lstStyle/>
          <a:p>
            <a:pPr marL="12700" marR="5080" algn="ctr">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grpSp>
        <p:nvGrpSpPr>
          <p:cNvPr id="15" name="object 15"/>
          <p:cNvGrpSpPr/>
          <p:nvPr/>
        </p:nvGrpSpPr>
        <p:grpSpPr>
          <a:xfrm>
            <a:off x="7840411" y="4676871"/>
            <a:ext cx="1802130" cy="1804035"/>
            <a:chOff x="7840411" y="4676871"/>
            <a:chExt cx="1802130" cy="1804035"/>
          </a:xfrm>
        </p:grpSpPr>
        <p:pic>
          <p:nvPicPr>
            <p:cNvPr id="16" name="object 16"/>
            <p:cNvPicPr/>
            <p:nvPr/>
          </p:nvPicPr>
          <p:blipFill>
            <a:blip r:embed="rId2" cstate="print"/>
            <a:stretch>
              <a:fillRect/>
            </a:stretch>
          </p:blipFill>
          <p:spPr>
            <a:xfrm>
              <a:off x="7840411" y="4676871"/>
              <a:ext cx="1801567" cy="1803589"/>
            </a:xfrm>
            <a:prstGeom prst="rect">
              <a:avLst/>
            </a:prstGeom>
          </p:spPr>
        </p:pic>
        <p:sp>
          <p:nvSpPr>
            <p:cNvPr id="17" name="object 17"/>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CED1D0"/>
            </a:solidFill>
          </p:spPr>
          <p:txBody>
            <a:bodyPr wrap="square" lIns="0" tIns="0" rIns="0" bIns="0" rtlCol="0"/>
            <a:lstStyle/>
            <a:p/>
          </p:txBody>
        </p:sp>
        <p:pic>
          <p:nvPicPr>
            <p:cNvPr id="18" name="object 18"/>
            <p:cNvPicPr/>
            <p:nvPr/>
          </p:nvPicPr>
          <p:blipFill>
            <a:blip r:embed="rId4" cstate="print"/>
            <a:stretch>
              <a:fillRect/>
            </a:stretch>
          </p:blipFill>
          <p:spPr>
            <a:xfrm>
              <a:off x="7840411" y="4676871"/>
              <a:ext cx="1801567" cy="1803589"/>
            </a:xfrm>
            <a:prstGeom prst="rect">
              <a:avLst/>
            </a:prstGeom>
          </p:spPr>
        </p:pic>
        <p:sp>
          <p:nvSpPr>
            <p:cNvPr id="19" name="object 19"/>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2A9FBC"/>
            </a:solidFill>
          </p:spPr>
          <p:txBody>
            <a:bodyPr wrap="square" lIns="0" tIns="0" rIns="0" bIns="0" rtlCol="0"/>
            <a:lstStyle/>
            <a:p/>
          </p:txBody>
        </p:sp>
        <p:pic>
          <p:nvPicPr>
            <p:cNvPr id="20" name="object 20"/>
            <p:cNvPicPr/>
            <p:nvPr/>
          </p:nvPicPr>
          <p:blipFill>
            <a:blip r:embed="rId4" cstate="print"/>
            <a:stretch>
              <a:fillRect/>
            </a:stretch>
          </p:blipFill>
          <p:spPr>
            <a:xfrm>
              <a:off x="7840411" y="4676871"/>
              <a:ext cx="1801567" cy="1803589"/>
            </a:xfrm>
            <a:prstGeom prst="rect">
              <a:avLst/>
            </a:prstGeom>
          </p:spPr>
        </p:pic>
        <p:sp>
          <p:nvSpPr>
            <p:cNvPr id="21" name="object 21"/>
            <p:cNvSpPr/>
            <p:nvPr/>
          </p:nvSpPr>
          <p:spPr>
            <a:xfrm>
              <a:off x="7883929" y="4704705"/>
              <a:ext cx="1715135" cy="1717039"/>
            </a:xfrm>
            <a:custGeom>
              <a:avLst/>
              <a:gdLst/>
              <a:ahLst/>
              <a:cxnLst/>
              <a:rect l="l" t="t" r="r" b="b"/>
              <a:pathLst>
                <a:path w="1715134" h="1717039">
                  <a:moveTo>
                    <a:pt x="879966"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30" y="157870"/>
                  </a:lnTo>
                  <a:lnTo>
                    <a:pt x="322998" y="186573"/>
                  </a:lnTo>
                  <a:lnTo>
                    <a:pt x="286246" y="217669"/>
                  </a:lnTo>
                  <a:lnTo>
                    <a:pt x="250876" y="251157"/>
                  </a:lnTo>
                  <a:lnTo>
                    <a:pt x="217426" y="286566"/>
                  </a:lnTo>
                  <a:lnTo>
                    <a:pt x="186365" y="323360"/>
                  </a:lnTo>
                  <a:lnTo>
                    <a:pt x="157693" y="361434"/>
                  </a:lnTo>
                  <a:lnTo>
                    <a:pt x="131411" y="400687"/>
                  </a:lnTo>
                  <a:lnTo>
                    <a:pt x="107518" y="441017"/>
                  </a:lnTo>
                  <a:lnTo>
                    <a:pt x="86014" y="482320"/>
                  </a:lnTo>
                  <a:lnTo>
                    <a:pt x="66900" y="524494"/>
                  </a:lnTo>
                  <a:lnTo>
                    <a:pt x="50175" y="567437"/>
                  </a:lnTo>
                  <a:lnTo>
                    <a:pt x="35839" y="611047"/>
                  </a:lnTo>
                  <a:lnTo>
                    <a:pt x="23893" y="655220"/>
                  </a:lnTo>
                  <a:lnTo>
                    <a:pt x="14335" y="699854"/>
                  </a:lnTo>
                  <a:lnTo>
                    <a:pt x="7167" y="744847"/>
                  </a:lnTo>
                  <a:lnTo>
                    <a:pt x="2389" y="790096"/>
                  </a:lnTo>
                  <a:lnTo>
                    <a:pt x="0" y="835499"/>
                  </a:lnTo>
                  <a:lnTo>
                    <a:pt x="0" y="880953"/>
                  </a:lnTo>
                  <a:lnTo>
                    <a:pt x="2389" y="926356"/>
                  </a:lnTo>
                  <a:lnTo>
                    <a:pt x="7167" y="971606"/>
                  </a:lnTo>
                  <a:lnTo>
                    <a:pt x="14335" y="1016599"/>
                  </a:lnTo>
                  <a:lnTo>
                    <a:pt x="23893" y="1061233"/>
                  </a:lnTo>
                  <a:lnTo>
                    <a:pt x="35839" y="1105406"/>
                  </a:lnTo>
                  <a:lnTo>
                    <a:pt x="50175" y="1149015"/>
                  </a:lnTo>
                  <a:lnTo>
                    <a:pt x="66900" y="1191958"/>
                  </a:lnTo>
                  <a:lnTo>
                    <a:pt x="86014" y="1234133"/>
                  </a:lnTo>
                  <a:lnTo>
                    <a:pt x="107518" y="1275436"/>
                  </a:lnTo>
                  <a:lnTo>
                    <a:pt x="131411" y="1315765"/>
                  </a:lnTo>
                  <a:lnTo>
                    <a:pt x="157693" y="1355018"/>
                  </a:lnTo>
                  <a:lnTo>
                    <a:pt x="186365" y="1393093"/>
                  </a:lnTo>
                  <a:lnTo>
                    <a:pt x="217426" y="1429886"/>
                  </a:lnTo>
                  <a:lnTo>
                    <a:pt x="250876" y="1465296"/>
                  </a:lnTo>
                  <a:lnTo>
                    <a:pt x="286246" y="1498783"/>
                  </a:lnTo>
                  <a:lnTo>
                    <a:pt x="322998" y="1529879"/>
                  </a:lnTo>
                  <a:lnTo>
                    <a:pt x="361030" y="1558583"/>
                  </a:lnTo>
                  <a:lnTo>
                    <a:pt x="400239" y="1584895"/>
                  </a:lnTo>
                  <a:lnTo>
                    <a:pt x="440523" y="1608815"/>
                  </a:lnTo>
                  <a:lnTo>
                    <a:pt x="481780" y="1630342"/>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6" y="1716454"/>
                  </a:lnTo>
                  <a:lnTo>
                    <a:pt x="925319" y="1714062"/>
                  </a:lnTo>
                  <a:lnTo>
                    <a:pt x="970517" y="1709278"/>
                  </a:lnTo>
                  <a:lnTo>
                    <a:pt x="1015460" y="1702102"/>
                  </a:lnTo>
                  <a:lnTo>
                    <a:pt x="1060044" y="1692534"/>
                  </a:lnTo>
                  <a:lnTo>
                    <a:pt x="1104167" y="1680574"/>
                  </a:lnTo>
                  <a:lnTo>
                    <a:pt x="1147728" y="1666222"/>
                  </a:lnTo>
                  <a:lnTo>
                    <a:pt x="1190623" y="1649478"/>
                  </a:lnTo>
                  <a:lnTo>
                    <a:pt x="1232750" y="1630342"/>
                  </a:lnTo>
                  <a:lnTo>
                    <a:pt x="1274006"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2" y="1275436"/>
                  </a:lnTo>
                  <a:lnTo>
                    <a:pt x="1628515" y="1234133"/>
                  </a:lnTo>
                  <a:lnTo>
                    <a:pt x="1647630" y="1191958"/>
                  </a:lnTo>
                  <a:lnTo>
                    <a:pt x="1664355" y="1149015"/>
                  </a:lnTo>
                  <a:lnTo>
                    <a:pt x="1678691" y="1105406"/>
                  </a:lnTo>
                  <a:lnTo>
                    <a:pt x="1690637" y="1061233"/>
                  </a:lnTo>
                  <a:lnTo>
                    <a:pt x="1700194" y="1016599"/>
                  </a:lnTo>
                  <a:lnTo>
                    <a:pt x="1707362" y="971606"/>
                  </a:lnTo>
                  <a:lnTo>
                    <a:pt x="1712141" y="926356"/>
                  </a:lnTo>
                  <a:lnTo>
                    <a:pt x="1714530" y="880953"/>
                  </a:lnTo>
                  <a:lnTo>
                    <a:pt x="1714530" y="835499"/>
                  </a:lnTo>
                  <a:lnTo>
                    <a:pt x="1712141" y="790096"/>
                  </a:lnTo>
                  <a:lnTo>
                    <a:pt x="1707362" y="744847"/>
                  </a:lnTo>
                  <a:lnTo>
                    <a:pt x="1700194" y="699854"/>
                  </a:lnTo>
                  <a:lnTo>
                    <a:pt x="1690637" y="655220"/>
                  </a:lnTo>
                  <a:lnTo>
                    <a:pt x="1678691" y="611047"/>
                  </a:lnTo>
                  <a:lnTo>
                    <a:pt x="1664355" y="567437"/>
                  </a:lnTo>
                  <a:lnTo>
                    <a:pt x="1647630" y="524494"/>
                  </a:lnTo>
                  <a:lnTo>
                    <a:pt x="1628515" y="482320"/>
                  </a:lnTo>
                  <a:lnTo>
                    <a:pt x="1607012"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6" y="107638"/>
                  </a:lnTo>
                  <a:lnTo>
                    <a:pt x="1232750" y="86111"/>
                  </a:lnTo>
                  <a:lnTo>
                    <a:pt x="1190623" y="66975"/>
                  </a:lnTo>
                  <a:lnTo>
                    <a:pt x="1147728" y="50231"/>
                  </a:lnTo>
                  <a:lnTo>
                    <a:pt x="1104167" y="35879"/>
                  </a:lnTo>
                  <a:lnTo>
                    <a:pt x="1060044" y="23919"/>
                  </a:lnTo>
                  <a:lnTo>
                    <a:pt x="1015460" y="14351"/>
                  </a:lnTo>
                  <a:lnTo>
                    <a:pt x="970517" y="7175"/>
                  </a:lnTo>
                  <a:lnTo>
                    <a:pt x="925319" y="2391"/>
                  </a:lnTo>
                  <a:lnTo>
                    <a:pt x="879966" y="0"/>
                  </a:lnTo>
                  <a:close/>
                </a:path>
              </a:pathLst>
            </a:custGeom>
            <a:solidFill>
              <a:srgbClr val="9BC850"/>
            </a:solidFill>
          </p:spPr>
          <p:txBody>
            <a:bodyPr wrap="square" lIns="0" tIns="0" rIns="0" bIns="0" rtlCol="0"/>
            <a:lstStyle/>
            <a:p/>
          </p:txBody>
        </p:sp>
        <p:sp>
          <p:nvSpPr>
            <p:cNvPr id="22" name="object 22"/>
            <p:cNvSpPr/>
            <p:nvPr/>
          </p:nvSpPr>
          <p:spPr>
            <a:xfrm>
              <a:off x="7883929" y="4704705"/>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23" name="object 23"/>
            <p:cNvSpPr/>
            <p:nvPr/>
          </p:nvSpPr>
          <p:spPr>
            <a:xfrm>
              <a:off x="7886899" y="5547659"/>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24" name="object 24"/>
            <p:cNvSpPr/>
            <p:nvPr/>
          </p:nvSpPr>
          <p:spPr>
            <a:xfrm>
              <a:off x="7980248" y="4716754"/>
              <a:ext cx="1506220" cy="1695450"/>
            </a:xfrm>
            <a:custGeom>
              <a:avLst/>
              <a:gdLst/>
              <a:ahLst/>
              <a:cxnLst/>
              <a:rect l="l" t="t" r="r" b="b"/>
              <a:pathLst>
                <a:path w="1506220" h="1695450">
                  <a:moveTo>
                    <a:pt x="1506169" y="443522"/>
                  </a:moveTo>
                  <a:lnTo>
                    <a:pt x="1491729" y="415569"/>
                  </a:lnTo>
                  <a:lnTo>
                    <a:pt x="815543" y="765657"/>
                  </a:lnTo>
                  <a:lnTo>
                    <a:pt x="1169962" y="117271"/>
                  </a:lnTo>
                  <a:lnTo>
                    <a:pt x="1142390" y="102171"/>
                  </a:lnTo>
                  <a:lnTo>
                    <a:pt x="786180" y="753833"/>
                  </a:lnTo>
                  <a:lnTo>
                    <a:pt x="803821" y="736"/>
                  </a:lnTo>
                  <a:lnTo>
                    <a:pt x="772388" y="0"/>
                  </a:lnTo>
                  <a:lnTo>
                    <a:pt x="753706" y="797674"/>
                  </a:lnTo>
                  <a:lnTo>
                    <a:pt x="753084" y="797991"/>
                  </a:lnTo>
                  <a:lnTo>
                    <a:pt x="744410" y="793508"/>
                  </a:lnTo>
                  <a:lnTo>
                    <a:pt x="399072" y="84721"/>
                  </a:lnTo>
                  <a:lnTo>
                    <a:pt x="370827" y="98526"/>
                  </a:lnTo>
                  <a:lnTo>
                    <a:pt x="697649" y="769302"/>
                  </a:lnTo>
                  <a:lnTo>
                    <a:pt x="14439" y="415569"/>
                  </a:lnTo>
                  <a:lnTo>
                    <a:pt x="0" y="443522"/>
                  </a:lnTo>
                  <a:lnTo>
                    <a:pt x="718858" y="815708"/>
                  </a:lnTo>
                  <a:lnTo>
                    <a:pt x="0" y="1187881"/>
                  </a:lnTo>
                  <a:lnTo>
                    <a:pt x="14439" y="1215834"/>
                  </a:lnTo>
                  <a:lnTo>
                    <a:pt x="733767" y="843432"/>
                  </a:lnTo>
                  <a:lnTo>
                    <a:pt x="735380" y="846772"/>
                  </a:lnTo>
                  <a:lnTo>
                    <a:pt x="336194" y="1577073"/>
                  </a:lnTo>
                  <a:lnTo>
                    <a:pt x="363766" y="1592173"/>
                  </a:lnTo>
                  <a:lnTo>
                    <a:pt x="751713" y="882446"/>
                  </a:lnTo>
                  <a:lnTo>
                    <a:pt x="732713" y="1694307"/>
                  </a:lnTo>
                  <a:lnTo>
                    <a:pt x="764146" y="1695056"/>
                  </a:lnTo>
                  <a:lnTo>
                    <a:pt x="781773" y="941959"/>
                  </a:lnTo>
                  <a:lnTo>
                    <a:pt x="1107097" y="1609623"/>
                  </a:lnTo>
                  <a:lnTo>
                    <a:pt x="1135341" y="1595818"/>
                  </a:lnTo>
                  <a:lnTo>
                    <a:pt x="783374" y="873480"/>
                  </a:lnTo>
                  <a:lnTo>
                    <a:pt x="783945" y="849414"/>
                  </a:lnTo>
                  <a:lnTo>
                    <a:pt x="1491729" y="1215834"/>
                  </a:lnTo>
                  <a:lnTo>
                    <a:pt x="1506169" y="1187881"/>
                  </a:lnTo>
                  <a:lnTo>
                    <a:pt x="787984" y="816076"/>
                  </a:lnTo>
                  <a:lnTo>
                    <a:pt x="788530" y="815073"/>
                  </a:lnTo>
                  <a:lnTo>
                    <a:pt x="1506169" y="443522"/>
                  </a:lnTo>
                  <a:close/>
                </a:path>
              </a:pathLst>
            </a:custGeom>
            <a:solidFill>
              <a:srgbClr val="000000"/>
            </a:solidFill>
          </p:spPr>
          <p:txBody>
            <a:bodyPr wrap="square" lIns="0" tIns="0" rIns="0" bIns="0" rtlCol="0"/>
            <a:lstStyle/>
            <a:p/>
          </p:txBody>
        </p:sp>
        <p:sp>
          <p:nvSpPr>
            <p:cNvPr id="25" name="object 25"/>
            <p:cNvSpPr/>
            <p:nvPr/>
          </p:nvSpPr>
          <p:spPr>
            <a:xfrm>
              <a:off x="8178915" y="5012837"/>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4" y="1081283"/>
                  </a:lnTo>
                  <a:lnTo>
                    <a:pt x="801100" y="1063134"/>
                  </a:lnTo>
                  <a:lnTo>
                    <a:pt x="842029" y="1041354"/>
                  </a:lnTo>
                  <a:lnTo>
                    <a:pt x="881415" y="1015945"/>
                  </a:lnTo>
                  <a:lnTo>
                    <a:pt x="919019" y="986906"/>
                  </a:lnTo>
                  <a:lnTo>
                    <a:pt x="954605" y="954237"/>
                  </a:lnTo>
                  <a:lnTo>
                    <a:pt x="987287" y="918664"/>
                  </a:lnTo>
                  <a:lnTo>
                    <a:pt x="1016337" y="881075"/>
                  </a:lnTo>
                  <a:lnTo>
                    <a:pt x="1041756" y="841704"/>
                  </a:lnTo>
                  <a:lnTo>
                    <a:pt x="1063544" y="800790"/>
                  </a:lnTo>
                  <a:lnTo>
                    <a:pt x="1081701" y="758571"/>
                  </a:lnTo>
                  <a:lnTo>
                    <a:pt x="1096226" y="715283"/>
                  </a:lnTo>
                  <a:lnTo>
                    <a:pt x="1107120" y="671165"/>
                  </a:lnTo>
                  <a:lnTo>
                    <a:pt x="1114382" y="626453"/>
                  </a:lnTo>
                  <a:lnTo>
                    <a:pt x="1118014" y="581384"/>
                  </a:lnTo>
                  <a:lnTo>
                    <a:pt x="1118014" y="536197"/>
                  </a:lnTo>
                  <a:lnTo>
                    <a:pt x="1114382" y="491129"/>
                  </a:lnTo>
                  <a:lnTo>
                    <a:pt x="1107120" y="446417"/>
                  </a:lnTo>
                  <a:lnTo>
                    <a:pt x="1096226" y="402298"/>
                  </a:lnTo>
                  <a:lnTo>
                    <a:pt x="1081701" y="359011"/>
                  </a:lnTo>
                  <a:lnTo>
                    <a:pt x="1063544" y="316791"/>
                  </a:lnTo>
                  <a:lnTo>
                    <a:pt x="1041756" y="275878"/>
                  </a:lnTo>
                  <a:lnTo>
                    <a:pt x="1016337" y="236507"/>
                  </a:lnTo>
                  <a:lnTo>
                    <a:pt x="987287" y="198917"/>
                  </a:lnTo>
                  <a:lnTo>
                    <a:pt x="954605" y="163345"/>
                  </a:lnTo>
                  <a:lnTo>
                    <a:pt x="919019" y="130676"/>
                  </a:lnTo>
                  <a:lnTo>
                    <a:pt x="881415" y="101637"/>
                  </a:lnTo>
                  <a:lnTo>
                    <a:pt x="842029" y="76228"/>
                  </a:lnTo>
                  <a:lnTo>
                    <a:pt x="801100" y="54448"/>
                  </a:lnTo>
                  <a:lnTo>
                    <a:pt x="758864"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26" name="object 26"/>
          <p:cNvSpPr txBox="1"/>
          <p:nvPr/>
        </p:nvSpPr>
        <p:spPr>
          <a:xfrm>
            <a:off x="8347943" y="5200122"/>
            <a:ext cx="817880" cy="724535"/>
          </a:xfrm>
          <a:prstGeom prst="rect">
            <a:avLst/>
          </a:prstGeom>
        </p:spPr>
        <p:txBody>
          <a:bodyPr vert="horz" wrap="square" lIns="0" tIns="1905" rIns="0" bIns="0" rtlCol="0">
            <a:spAutoFit/>
          </a:bodyPr>
          <a:lstStyle/>
          <a:p>
            <a:pPr marL="12700" marR="5080" algn="ctr">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  </a:t>
            </a: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sp>
        <p:nvSpPr>
          <p:cNvPr id="27" name="object 27"/>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28" name="object 28"/>
          <p:cNvGrpSpPr/>
          <p:nvPr/>
        </p:nvGrpSpPr>
        <p:grpSpPr>
          <a:xfrm>
            <a:off x="5520333" y="3205709"/>
            <a:ext cx="1802130" cy="1804035"/>
            <a:chOff x="5520333" y="3205709"/>
            <a:chExt cx="1802130" cy="1804035"/>
          </a:xfrm>
        </p:grpSpPr>
        <p:pic>
          <p:nvPicPr>
            <p:cNvPr id="29" name="object 29"/>
            <p:cNvPicPr/>
            <p:nvPr/>
          </p:nvPicPr>
          <p:blipFill>
            <a:blip r:embed="rId2" cstate="print"/>
            <a:stretch>
              <a:fillRect/>
            </a:stretch>
          </p:blipFill>
          <p:spPr>
            <a:xfrm>
              <a:off x="5520333" y="3205709"/>
              <a:ext cx="1801567" cy="1803589"/>
            </a:xfrm>
            <a:prstGeom prst="rect">
              <a:avLst/>
            </a:prstGeom>
          </p:spPr>
        </p:pic>
        <p:sp>
          <p:nvSpPr>
            <p:cNvPr id="30" name="object 30"/>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31" name="object 31"/>
            <p:cNvPicPr/>
            <p:nvPr/>
          </p:nvPicPr>
          <p:blipFill>
            <a:blip r:embed="rId5" cstate="print"/>
            <a:stretch>
              <a:fillRect/>
            </a:stretch>
          </p:blipFill>
          <p:spPr>
            <a:xfrm>
              <a:off x="5520333" y="3205709"/>
              <a:ext cx="1801567" cy="1803589"/>
            </a:xfrm>
            <a:prstGeom prst="rect">
              <a:avLst/>
            </a:prstGeom>
          </p:spPr>
        </p:pic>
        <p:sp>
          <p:nvSpPr>
            <p:cNvPr id="32" name="object 32"/>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33" name="object 33"/>
            <p:cNvPicPr/>
            <p:nvPr/>
          </p:nvPicPr>
          <p:blipFill>
            <a:blip r:embed="rId5" cstate="print"/>
            <a:stretch>
              <a:fillRect/>
            </a:stretch>
          </p:blipFill>
          <p:spPr>
            <a:xfrm>
              <a:off x="5520333" y="3205709"/>
              <a:ext cx="1801567" cy="1803589"/>
            </a:xfrm>
            <a:prstGeom prst="rect">
              <a:avLst/>
            </a:prstGeom>
          </p:spPr>
        </p:pic>
        <p:sp>
          <p:nvSpPr>
            <p:cNvPr id="34" name="object 34"/>
            <p:cNvSpPr/>
            <p:nvPr/>
          </p:nvSpPr>
          <p:spPr>
            <a:xfrm>
              <a:off x="5563851" y="3233542"/>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5"/>
                  </a:lnTo>
                  <a:lnTo>
                    <a:pt x="131411" y="400688"/>
                  </a:lnTo>
                  <a:lnTo>
                    <a:pt x="107518" y="441017"/>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7"/>
                  </a:lnTo>
                  <a:lnTo>
                    <a:pt x="14335" y="1016600"/>
                  </a:lnTo>
                  <a:lnTo>
                    <a:pt x="23892" y="1061234"/>
                  </a:lnTo>
                  <a:lnTo>
                    <a:pt x="35839" y="1105407"/>
                  </a:lnTo>
                  <a:lnTo>
                    <a:pt x="50175" y="1149016"/>
                  </a:lnTo>
                  <a:lnTo>
                    <a:pt x="66900" y="1191959"/>
                  </a:lnTo>
                  <a:lnTo>
                    <a:pt x="86014" y="1234134"/>
                  </a:lnTo>
                  <a:lnTo>
                    <a:pt x="107518" y="1275437"/>
                  </a:lnTo>
                  <a:lnTo>
                    <a:pt x="131411" y="1315766"/>
                  </a:lnTo>
                  <a:lnTo>
                    <a:pt x="157693" y="1355020"/>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20"/>
                  </a:lnTo>
                  <a:lnTo>
                    <a:pt x="1583119" y="1315766"/>
                  </a:lnTo>
                  <a:lnTo>
                    <a:pt x="1607011" y="1275437"/>
                  </a:lnTo>
                  <a:lnTo>
                    <a:pt x="1628515" y="1234134"/>
                  </a:lnTo>
                  <a:lnTo>
                    <a:pt x="1647629" y="1191959"/>
                  </a:lnTo>
                  <a:lnTo>
                    <a:pt x="1664354" y="1149016"/>
                  </a:lnTo>
                  <a:lnTo>
                    <a:pt x="1678690" y="1105407"/>
                  </a:lnTo>
                  <a:lnTo>
                    <a:pt x="1690637" y="1061234"/>
                  </a:lnTo>
                  <a:lnTo>
                    <a:pt x="1700194" y="1016600"/>
                  </a:lnTo>
                  <a:lnTo>
                    <a:pt x="1707362" y="971607"/>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7"/>
                  </a:lnTo>
                  <a:lnTo>
                    <a:pt x="1583119" y="400688"/>
                  </a:lnTo>
                  <a:lnTo>
                    <a:pt x="1556836" y="361435"/>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35" name="object 35"/>
            <p:cNvSpPr/>
            <p:nvPr/>
          </p:nvSpPr>
          <p:spPr>
            <a:xfrm>
              <a:off x="5563851" y="3233542"/>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36" name="object 36"/>
            <p:cNvSpPr/>
            <p:nvPr/>
          </p:nvSpPr>
          <p:spPr>
            <a:xfrm>
              <a:off x="5566821" y="4076496"/>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37" name="object 37"/>
            <p:cNvSpPr/>
            <p:nvPr/>
          </p:nvSpPr>
          <p:spPr>
            <a:xfrm>
              <a:off x="5660161" y="3245599"/>
              <a:ext cx="1506220" cy="1695450"/>
            </a:xfrm>
            <a:custGeom>
              <a:avLst/>
              <a:gdLst/>
              <a:ahLst/>
              <a:cxnLst/>
              <a:rect l="l" t="t" r="r" b="b"/>
              <a:pathLst>
                <a:path w="1506220" h="1695450">
                  <a:moveTo>
                    <a:pt x="1506181" y="443522"/>
                  </a:moveTo>
                  <a:lnTo>
                    <a:pt x="1491742" y="415569"/>
                  </a:lnTo>
                  <a:lnTo>
                    <a:pt x="815555" y="765644"/>
                  </a:lnTo>
                  <a:lnTo>
                    <a:pt x="1169974" y="117271"/>
                  </a:lnTo>
                  <a:lnTo>
                    <a:pt x="1142403" y="102158"/>
                  </a:lnTo>
                  <a:lnTo>
                    <a:pt x="786168" y="753872"/>
                  </a:lnTo>
                  <a:lnTo>
                    <a:pt x="803821" y="736"/>
                  </a:lnTo>
                  <a:lnTo>
                    <a:pt x="772401" y="0"/>
                  </a:lnTo>
                  <a:lnTo>
                    <a:pt x="753719" y="797661"/>
                  </a:lnTo>
                  <a:lnTo>
                    <a:pt x="753084" y="797991"/>
                  </a:lnTo>
                  <a:lnTo>
                    <a:pt x="744435" y="793521"/>
                  </a:lnTo>
                  <a:lnTo>
                    <a:pt x="399084" y="84721"/>
                  </a:lnTo>
                  <a:lnTo>
                    <a:pt x="370827" y="98513"/>
                  </a:lnTo>
                  <a:lnTo>
                    <a:pt x="697649" y="769302"/>
                  </a:lnTo>
                  <a:lnTo>
                    <a:pt x="14439" y="415569"/>
                  </a:lnTo>
                  <a:lnTo>
                    <a:pt x="0" y="443522"/>
                  </a:lnTo>
                  <a:lnTo>
                    <a:pt x="718870" y="815708"/>
                  </a:lnTo>
                  <a:lnTo>
                    <a:pt x="0" y="1187881"/>
                  </a:lnTo>
                  <a:lnTo>
                    <a:pt x="14439" y="1215821"/>
                  </a:lnTo>
                  <a:lnTo>
                    <a:pt x="733767" y="843419"/>
                  </a:lnTo>
                  <a:lnTo>
                    <a:pt x="735393" y="846772"/>
                  </a:lnTo>
                  <a:lnTo>
                    <a:pt x="336207" y="1577060"/>
                  </a:lnTo>
                  <a:lnTo>
                    <a:pt x="363778" y="1592160"/>
                  </a:lnTo>
                  <a:lnTo>
                    <a:pt x="751725" y="882434"/>
                  </a:lnTo>
                  <a:lnTo>
                    <a:pt x="732726" y="1694307"/>
                  </a:lnTo>
                  <a:lnTo>
                    <a:pt x="764146" y="1695043"/>
                  </a:lnTo>
                  <a:lnTo>
                    <a:pt x="781773" y="941946"/>
                  </a:lnTo>
                  <a:lnTo>
                    <a:pt x="1107097" y="1609610"/>
                  </a:lnTo>
                  <a:lnTo>
                    <a:pt x="1135354" y="1595818"/>
                  </a:lnTo>
                  <a:lnTo>
                    <a:pt x="783374" y="873455"/>
                  </a:lnTo>
                  <a:lnTo>
                    <a:pt x="783945" y="849401"/>
                  </a:lnTo>
                  <a:lnTo>
                    <a:pt x="1491742" y="1215821"/>
                  </a:lnTo>
                  <a:lnTo>
                    <a:pt x="1506181" y="1187881"/>
                  </a:lnTo>
                  <a:lnTo>
                    <a:pt x="787996" y="816076"/>
                  </a:lnTo>
                  <a:lnTo>
                    <a:pt x="788543" y="815060"/>
                  </a:lnTo>
                  <a:lnTo>
                    <a:pt x="1506181" y="443522"/>
                  </a:lnTo>
                  <a:close/>
                </a:path>
              </a:pathLst>
            </a:custGeom>
            <a:solidFill>
              <a:srgbClr val="000000"/>
            </a:solidFill>
          </p:spPr>
          <p:txBody>
            <a:bodyPr wrap="square" lIns="0" tIns="0" rIns="0" bIns="0" rtlCol="0"/>
            <a:lstStyle/>
            <a:p/>
          </p:txBody>
        </p:sp>
        <p:sp>
          <p:nvSpPr>
            <p:cNvPr id="38" name="object 38"/>
            <p:cNvSpPr/>
            <p:nvPr/>
          </p:nvSpPr>
          <p:spPr>
            <a:xfrm>
              <a:off x="5858837" y="3541675"/>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39" name="object 39"/>
          <p:cNvSpPr txBox="1"/>
          <p:nvPr/>
        </p:nvSpPr>
        <p:spPr>
          <a:xfrm>
            <a:off x="6027865" y="3728960"/>
            <a:ext cx="817880" cy="488315"/>
          </a:xfrm>
          <a:prstGeom prst="rect">
            <a:avLst/>
          </a:prstGeom>
        </p:spPr>
        <p:txBody>
          <a:bodyPr vert="horz" wrap="square" lIns="0" tIns="1905" rIns="0" bIns="0" rtlCol="0">
            <a:spAutoFit/>
          </a:bodyPr>
          <a:lstStyle/>
          <a:p>
            <a:pPr marL="12700" marR="5080" indent="56515">
              <a:lnSpc>
                <a:spcPct val="107000"/>
              </a:lnSpc>
              <a:spcBef>
                <a:spcPts val="15"/>
              </a:spcBef>
            </a:pPr>
            <a:r>
              <a:rPr sz="1450" spc="20" dirty="0">
                <a:latin typeface="Courier New" panose="02070309020205020404"/>
                <a:cs typeface="Courier New" panose="02070309020205020404"/>
              </a:rPr>
              <a:t>height </a:t>
            </a:r>
            <a:r>
              <a:rPr sz="1450" spc="-860" dirty="0">
                <a:latin typeface="Courier New" panose="02070309020205020404"/>
                <a:cs typeface="Courier New" panose="02070309020205020404"/>
              </a:rPr>
              <a:t> </a:t>
            </a:r>
            <a:r>
              <a:rPr sz="1450" spc="20" dirty="0">
                <a:latin typeface="Courier New" panose="02070309020205020404"/>
                <a:cs typeface="Courier New" panose="02070309020205020404"/>
              </a:rPr>
              <a:t>bearing</a:t>
            </a:r>
            <a:endParaRPr sz="1450">
              <a:latin typeface="Courier New" panose="02070309020205020404"/>
              <a:cs typeface="Courier New" panose="02070309020205020404"/>
            </a:endParaRPr>
          </a:p>
        </p:txBody>
      </p:sp>
      <p:sp>
        <p:nvSpPr>
          <p:cNvPr id="40" name="object 40"/>
          <p:cNvSpPr txBox="1"/>
          <p:nvPr/>
        </p:nvSpPr>
        <p:spPr>
          <a:xfrm>
            <a:off x="6141040" y="4200977"/>
            <a:ext cx="59182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speed</a:t>
            </a:r>
            <a:endParaRPr sz="1450">
              <a:latin typeface="Courier New" panose="02070309020205020404"/>
              <a:cs typeface="Courier New" panose="02070309020205020404"/>
            </a:endParaRPr>
          </a:p>
        </p:txBody>
      </p:sp>
      <p:sp>
        <p:nvSpPr>
          <p:cNvPr id="41" name="object 41"/>
          <p:cNvSpPr txBox="1"/>
          <p:nvPr/>
        </p:nvSpPr>
        <p:spPr>
          <a:xfrm>
            <a:off x="3018603" y="3227880"/>
            <a:ext cx="1207135" cy="332105"/>
          </a:xfrm>
          <a:prstGeom prst="rect">
            <a:avLst/>
          </a:prstGeom>
        </p:spPr>
        <p:txBody>
          <a:bodyPr vert="horz" wrap="square" lIns="0" tIns="15875" rIns="0" bIns="0" rtlCol="0">
            <a:spAutoFit/>
          </a:bodyPr>
          <a:lstStyle/>
          <a:p>
            <a:pPr>
              <a:lnSpc>
                <a:spcPct val="100000"/>
              </a:lnSpc>
              <a:spcBef>
                <a:spcPts val="125"/>
              </a:spcBef>
            </a:pPr>
            <a:r>
              <a:rPr sz="1950" spc="15" dirty="0">
                <a:latin typeface="Courier New" panose="02070309020205020404"/>
                <a:cs typeface="Courier New" panose="02070309020205020404"/>
              </a:rPr>
              <a:t>Aircra</a:t>
            </a:r>
            <a:r>
              <a:rPr sz="1950" spc="10" dirty="0">
                <a:latin typeface="Courier New" panose="02070309020205020404"/>
                <a:cs typeface="Courier New" panose="02070309020205020404"/>
              </a:rPr>
              <a:t>f</a:t>
            </a:r>
            <a:r>
              <a:rPr sz="1950" spc="15" dirty="0">
                <a:latin typeface="Courier New" panose="02070309020205020404"/>
                <a:cs typeface="Courier New" panose="02070309020205020404"/>
              </a:rPr>
              <a:t>t</a:t>
            </a:r>
            <a:endParaRPr sz="1950">
              <a:latin typeface="Courier New" panose="02070309020205020404"/>
              <a:cs typeface="Courier New" panose="02070309020205020404"/>
            </a:endParaRPr>
          </a:p>
        </p:txBody>
      </p:sp>
      <p:graphicFrame>
        <p:nvGraphicFramePr>
          <p:cNvPr id="42" name="object 42"/>
          <p:cNvGraphicFramePr>
            <a:graphicFrameLocks noGrp="1"/>
          </p:cNvGraphicFramePr>
          <p:nvPr/>
        </p:nvGraphicFramePr>
        <p:xfrm>
          <a:off x="2400541" y="3190607"/>
          <a:ext cx="2581910" cy="1870075"/>
        </p:xfrm>
        <a:graphic>
          <a:graphicData uri="http://schemas.openxmlformats.org/drawingml/2006/table">
            <a:tbl>
              <a:tblPr firstRow="1" bandRow="1">
                <a:tableStyleId>{2D5ABB26-0587-4C30-8999-92F81FD0307C}</a:tableStyleId>
              </a:tblPr>
              <a:tblGrid>
                <a:gridCol w="2546350"/>
              </a:tblGrid>
              <a:tr h="361204">
                <a:tc>
                  <a:txBody>
                    <a:bodyPr/>
                    <a:lstStyle/>
                    <a:p>
                      <a:pPr marL="744855">
                        <a:lnSpc>
                          <a:spcPct val="100000"/>
                        </a:lnSpc>
                        <a:spcBef>
                          <a:spcPts val="390"/>
                        </a:spcBef>
                      </a:pPr>
                      <a:r>
                        <a:rPr sz="1700" spc="15" dirty="0">
                          <a:solidFill>
                            <a:srgbClr val="FFFFFF"/>
                          </a:solidFill>
                          <a:latin typeface="Courier New" panose="02070309020205020404"/>
                          <a:cs typeface="Courier New" panose="02070309020205020404"/>
                        </a:rPr>
                        <a:t>Aircraft</a:t>
                      </a:r>
                      <a:endParaRPr sz="1700">
                        <a:latin typeface="Courier New" panose="02070309020205020404"/>
                        <a:cs typeface="Courier New" panose="02070309020205020404"/>
                      </a:endParaRPr>
                    </a:p>
                  </a:txBody>
                  <a:tcPr marL="0" marR="0" marT="495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04040"/>
                    </a:solidFill>
                  </a:tcPr>
                </a:tc>
              </a:tr>
              <a:tr h="871554">
                <a:tc>
                  <a:txBody>
                    <a:bodyPr/>
                    <a:lstStyle/>
                    <a:p>
                      <a:pPr marL="61595" marR="892175">
                        <a:lnSpc>
                          <a:spcPct val="100000"/>
                        </a:lnSpc>
                        <a:spcBef>
                          <a:spcPts val="275"/>
                        </a:spcBef>
                      </a:pPr>
                      <a:r>
                        <a:rPr sz="1700" spc="15" dirty="0">
                          <a:latin typeface="Courier New" panose="02070309020205020404"/>
                          <a:cs typeface="Courier New" panose="02070309020205020404"/>
                        </a:rPr>
                        <a:t>height: </a:t>
                      </a:r>
                      <a:r>
                        <a:rPr sz="1700" spc="10" dirty="0">
                          <a:latin typeface="Courier New" panose="02070309020205020404"/>
                          <a:cs typeface="Courier New" panose="02070309020205020404"/>
                        </a:rPr>
                        <a:t>int </a:t>
                      </a:r>
                      <a:r>
                        <a:rPr sz="1700" spc="-1010" dirty="0">
                          <a:latin typeface="Courier New" panose="02070309020205020404"/>
                          <a:cs typeface="Courier New" panose="02070309020205020404"/>
                        </a:rPr>
                        <a:t> </a:t>
                      </a:r>
                      <a:r>
                        <a:rPr sz="1700" spc="15" dirty="0">
                          <a:latin typeface="Courier New" panose="02070309020205020404"/>
                          <a:cs typeface="Courier New" panose="02070309020205020404"/>
                        </a:rPr>
                        <a:t>bearing:</a:t>
                      </a:r>
                      <a:r>
                        <a:rPr sz="1700" spc="-70" dirty="0">
                          <a:latin typeface="Courier New" panose="02070309020205020404"/>
                          <a:cs typeface="Courier New" panose="02070309020205020404"/>
                        </a:rPr>
                        <a:t> </a:t>
                      </a:r>
                      <a:r>
                        <a:rPr sz="1700" spc="10" dirty="0">
                          <a:latin typeface="Courier New" panose="02070309020205020404"/>
                          <a:cs typeface="Courier New" panose="02070309020205020404"/>
                        </a:rPr>
                        <a:t>int </a:t>
                      </a:r>
                      <a:r>
                        <a:rPr sz="1700" spc="-1005" dirty="0">
                          <a:latin typeface="Courier New" panose="02070309020205020404"/>
                          <a:cs typeface="Courier New" panose="02070309020205020404"/>
                        </a:rPr>
                        <a:t> </a:t>
                      </a:r>
                      <a:r>
                        <a:rPr sz="1700" spc="15" dirty="0">
                          <a:latin typeface="Courier New" panose="02070309020205020404"/>
                          <a:cs typeface="Courier New" panose="02070309020205020404"/>
                        </a:rPr>
                        <a:t>speed:</a:t>
                      </a:r>
                      <a:r>
                        <a:rPr sz="1700" spc="-1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3492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ED1D0"/>
                    </a:solidFill>
                  </a:tcPr>
                </a:tc>
              </a:tr>
              <a:tr h="612115">
                <a:tc>
                  <a:txBody>
                    <a:bodyPr/>
                    <a:lstStyle/>
                    <a:p>
                      <a:pPr marL="61595" marR="363855">
                        <a:lnSpc>
                          <a:spcPct val="100000"/>
                        </a:lnSpc>
                        <a:spcBef>
                          <a:spcPts val="290"/>
                        </a:spcBef>
                      </a:pPr>
                      <a:r>
                        <a:rPr sz="1700" spc="10" dirty="0">
                          <a:latin typeface="Courier New" panose="02070309020205020404"/>
                          <a:cs typeface="Courier New" panose="02070309020205020404"/>
                        </a:rPr>
                        <a:t>getHeight(): int </a:t>
                      </a:r>
                      <a:r>
                        <a:rPr sz="1700" spc="-1010" dirty="0">
                          <a:latin typeface="Courier New" panose="02070309020205020404"/>
                          <a:cs typeface="Courier New" panose="02070309020205020404"/>
                        </a:rPr>
                        <a:t> </a:t>
                      </a:r>
                      <a:r>
                        <a:rPr sz="1700" spc="10" dirty="0">
                          <a:latin typeface="Courier New" panose="02070309020205020404"/>
                          <a:cs typeface="Courier New" panose="02070309020205020404"/>
                        </a:rPr>
                        <a:t>setHeight(int)</a:t>
                      </a:r>
                      <a:endParaRPr sz="1700">
                        <a:latin typeface="Courier New" panose="02070309020205020404"/>
                        <a:cs typeface="Courier New" panose="02070309020205020404"/>
                      </a:endParaRPr>
                    </a:p>
                  </a:txBody>
                  <a:tcPr marL="0" marR="0" marT="3683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9BC850"/>
                    </a:solidFill>
                  </a:tcPr>
                </a:tc>
              </a:tr>
            </a:tbl>
          </a:graphicData>
        </a:graphic>
      </p:graphicFrame>
      <p:grpSp>
        <p:nvGrpSpPr>
          <p:cNvPr id="43" name="object 43"/>
          <p:cNvGrpSpPr/>
          <p:nvPr/>
        </p:nvGrpSpPr>
        <p:grpSpPr>
          <a:xfrm>
            <a:off x="7058169" y="3700764"/>
            <a:ext cx="1661795" cy="371475"/>
            <a:chOff x="7058169" y="3700764"/>
            <a:chExt cx="1661795" cy="371475"/>
          </a:xfrm>
        </p:grpSpPr>
        <p:sp>
          <p:nvSpPr>
            <p:cNvPr id="44" name="object 44"/>
            <p:cNvSpPr/>
            <p:nvPr/>
          </p:nvSpPr>
          <p:spPr>
            <a:xfrm>
              <a:off x="7066107" y="3708702"/>
              <a:ext cx="1645920" cy="355600"/>
            </a:xfrm>
            <a:custGeom>
              <a:avLst/>
              <a:gdLst/>
              <a:ahLst/>
              <a:cxnLst/>
              <a:rect l="l" t="t" r="r" b="b"/>
              <a:pathLst>
                <a:path w="1645920" h="355600">
                  <a:moveTo>
                    <a:pt x="1578010" y="0"/>
                  </a:moveTo>
                  <a:lnTo>
                    <a:pt x="482537" y="0"/>
                  </a:lnTo>
                  <a:lnTo>
                    <a:pt x="456319" y="5284"/>
                  </a:lnTo>
                  <a:lnTo>
                    <a:pt x="434935" y="19704"/>
                  </a:lnTo>
                  <a:lnTo>
                    <a:pt x="420531" y="41112"/>
                  </a:lnTo>
                  <a:lnTo>
                    <a:pt x="415253" y="67360"/>
                  </a:lnTo>
                  <a:lnTo>
                    <a:pt x="415253" y="102515"/>
                  </a:lnTo>
                  <a:lnTo>
                    <a:pt x="0" y="157339"/>
                  </a:lnTo>
                  <a:lnTo>
                    <a:pt x="415253" y="228633"/>
                  </a:lnTo>
                  <a:lnTo>
                    <a:pt x="415253" y="287634"/>
                  </a:lnTo>
                  <a:lnTo>
                    <a:pt x="420531" y="313882"/>
                  </a:lnTo>
                  <a:lnTo>
                    <a:pt x="434935" y="335291"/>
                  </a:lnTo>
                  <a:lnTo>
                    <a:pt x="456319" y="349711"/>
                  </a:lnTo>
                  <a:lnTo>
                    <a:pt x="482537" y="354995"/>
                  </a:lnTo>
                  <a:lnTo>
                    <a:pt x="1578010" y="354995"/>
                  </a:lnTo>
                  <a:lnTo>
                    <a:pt x="1604229" y="349711"/>
                  </a:lnTo>
                  <a:lnTo>
                    <a:pt x="1625613" y="335291"/>
                  </a:lnTo>
                  <a:lnTo>
                    <a:pt x="1640017" y="313882"/>
                  </a:lnTo>
                  <a:lnTo>
                    <a:pt x="1645295" y="287634"/>
                  </a:lnTo>
                  <a:lnTo>
                    <a:pt x="1645295" y="67360"/>
                  </a:lnTo>
                  <a:lnTo>
                    <a:pt x="1640017" y="41112"/>
                  </a:lnTo>
                  <a:lnTo>
                    <a:pt x="1625613" y="19704"/>
                  </a:lnTo>
                  <a:lnTo>
                    <a:pt x="1604229" y="5284"/>
                  </a:lnTo>
                  <a:lnTo>
                    <a:pt x="1578010" y="0"/>
                  </a:lnTo>
                  <a:close/>
                </a:path>
              </a:pathLst>
            </a:custGeom>
            <a:solidFill>
              <a:srgbClr val="9AC851"/>
            </a:solidFill>
          </p:spPr>
          <p:txBody>
            <a:bodyPr wrap="square" lIns="0" tIns="0" rIns="0" bIns="0" rtlCol="0"/>
            <a:lstStyle/>
            <a:p/>
          </p:txBody>
        </p:sp>
        <p:sp>
          <p:nvSpPr>
            <p:cNvPr id="45" name="object 45"/>
            <p:cNvSpPr/>
            <p:nvPr/>
          </p:nvSpPr>
          <p:spPr>
            <a:xfrm>
              <a:off x="7066107" y="3708702"/>
              <a:ext cx="1645920" cy="355600"/>
            </a:xfrm>
            <a:custGeom>
              <a:avLst/>
              <a:gdLst/>
              <a:ahLst/>
              <a:cxnLst/>
              <a:rect l="l" t="t" r="r" b="b"/>
              <a:pathLst>
                <a:path w="1645920" h="355600">
                  <a:moveTo>
                    <a:pt x="482537" y="0"/>
                  </a:moveTo>
                  <a:lnTo>
                    <a:pt x="456319" y="5284"/>
                  </a:lnTo>
                  <a:lnTo>
                    <a:pt x="434935" y="19704"/>
                  </a:lnTo>
                  <a:lnTo>
                    <a:pt x="420530" y="41112"/>
                  </a:lnTo>
                  <a:lnTo>
                    <a:pt x="415252" y="67360"/>
                  </a:lnTo>
                  <a:lnTo>
                    <a:pt x="415252" y="102516"/>
                  </a:lnTo>
                  <a:lnTo>
                    <a:pt x="0" y="157338"/>
                  </a:lnTo>
                  <a:lnTo>
                    <a:pt x="415252" y="228633"/>
                  </a:lnTo>
                  <a:lnTo>
                    <a:pt x="415252" y="287635"/>
                  </a:lnTo>
                  <a:lnTo>
                    <a:pt x="420530" y="313883"/>
                  </a:lnTo>
                  <a:lnTo>
                    <a:pt x="434935" y="335291"/>
                  </a:lnTo>
                  <a:lnTo>
                    <a:pt x="456319" y="349711"/>
                  </a:lnTo>
                  <a:lnTo>
                    <a:pt x="482537" y="354995"/>
                  </a:lnTo>
                  <a:lnTo>
                    <a:pt x="1578010" y="354995"/>
                  </a:lnTo>
                  <a:lnTo>
                    <a:pt x="1604228" y="349711"/>
                  </a:lnTo>
                  <a:lnTo>
                    <a:pt x="1625612" y="335291"/>
                  </a:lnTo>
                  <a:lnTo>
                    <a:pt x="1640016" y="313883"/>
                  </a:lnTo>
                  <a:lnTo>
                    <a:pt x="1645294" y="287635"/>
                  </a:lnTo>
                  <a:lnTo>
                    <a:pt x="1645294" y="67360"/>
                  </a:lnTo>
                  <a:lnTo>
                    <a:pt x="1640016" y="41112"/>
                  </a:lnTo>
                  <a:lnTo>
                    <a:pt x="1625612" y="19704"/>
                  </a:lnTo>
                  <a:lnTo>
                    <a:pt x="1604228" y="5284"/>
                  </a:lnTo>
                  <a:lnTo>
                    <a:pt x="1578010" y="0"/>
                  </a:lnTo>
                  <a:lnTo>
                    <a:pt x="482537" y="0"/>
                  </a:lnTo>
                  <a:close/>
                </a:path>
              </a:pathLst>
            </a:custGeom>
            <a:ln w="15733">
              <a:solidFill>
                <a:srgbClr val="000000"/>
              </a:solidFill>
            </a:ln>
          </p:spPr>
          <p:txBody>
            <a:bodyPr wrap="square" lIns="0" tIns="0" rIns="0" bIns="0" rtlCol="0"/>
            <a:lstStyle/>
            <a:p/>
          </p:txBody>
        </p:sp>
      </p:grpSp>
      <p:sp>
        <p:nvSpPr>
          <p:cNvPr id="46" name="object 46"/>
          <p:cNvSpPr txBox="1"/>
          <p:nvPr/>
        </p:nvSpPr>
        <p:spPr>
          <a:xfrm>
            <a:off x="7574391" y="3758088"/>
            <a:ext cx="104457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getHeight</a:t>
            </a:r>
            <a:endParaRPr sz="1450">
              <a:latin typeface="Courier New" panose="02070309020205020404"/>
              <a:cs typeface="Courier New" panose="02070309020205020404"/>
            </a:endParaRPr>
          </a:p>
        </p:txBody>
      </p:sp>
      <p:grpSp>
        <p:nvGrpSpPr>
          <p:cNvPr id="47" name="object 47"/>
          <p:cNvGrpSpPr/>
          <p:nvPr/>
        </p:nvGrpSpPr>
        <p:grpSpPr>
          <a:xfrm>
            <a:off x="7062213" y="4234697"/>
            <a:ext cx="1669414" cy="384810"/>
            <a:chOff x="7062213" y="4234697"/>
            <a:chExt cx="1669414" cy="384810"/>
          </a:xfrm>
        </p:grpSpPr>
        <p:sp>
          <p:nvSpPr>
            <p:cNvPr id="48" name="object 48"/>
            <p:cNvSpPr/>
            <p:nvPr/>
          </p:nvSpPr>
          <p:spPr>
            <a:xfrm>
              <a:off x="7070151" y="4242634"/>
              <a:ext cx="1653539" cy="368935"/>
            </a:xfrm>
            <a:custGeom>
              <a:avLst/>
              <a:gdLst/>
              <a:ahLst/>
              <a:cxnLst/>
              <a:rect l="l" t="t" r="r" b="b"/>
              <a:pathLst>
                <a:path w="1653540" h="368935">
                  <a:moveTo>
                    <a:pt x="0" y="0"/>
                  </a:moveTo>
                  <a:lnTo>
                    <a:pt x="423355" y="143817"/>
                  </a:lnTo>
                  <a:lnTo>
                    <a:pt x="423355" y="302630"/>
                  </a:lnTo>
                  <a:lnTo>
                    <a:pt x="428556" y="328306"/>
                  </a:lnTo>
                  <a:lnTo>
                    <a:pt x="442728" y="349246"/>
                  </a:lnTo>
                  <a:lnTo>
                    <a:pt x="463728" y="363349"/>
                  </a:lnTo>
                  <a:lnTo>
                    <a:pt x="489413" y="368517"/>
                  </a:lnTo>
                  <a:lnTo>
                    <a:pt x="1587586" y="368517"/>
                  </a:lnTo>
                  <a:lnTo>
                    <a:pt x="1613233" y="363349"/>
                  </a:lnTo>
                  <a:lnTo>
                    <a:pt x="1634149" y="349246"/>
                  </a:lnTo>
                  <a:lnTo>
                    <a:pt x="1648237" y="328306"/>
                  </a:lnTo>
                  <a:lnTo>
                    <a:pt x="1653399" y="302630"/>
                  </a:lnTo>
                  <a:lnTo>
                    <a:pt x="1653399" y="79653"/>
                  </a:lnTo>
                  <a:lnTo>
                    <a:pt x="1648237" y="53938"/>
                  </a:lnTo>
                  <a:lnTo>
                    <a:pt x="1634149" y="32915"/>
                  </a:lnTo>
                  <a:lnTo>
                    <a:pt x="1613233" y="18727"/>
                  </a:lnTo>
                  <a:lnTo>
                    <a:pt x="1605749" y="17208"/>
                  </a:lnTo>
                  <a:lnTo>
                    <a:pt x="470750" y="17208"/>
                  </a:lnTo>
                  <a:lnTo>
                    <a:pt x="0" y="0"/>
                  </a:lnTo>
                  <a:close/>
                </a:path>
                <a:path w="1653540" h="368935">
                  <a:moveTo>
                    <a:pt x="1587586" y="13521"/>
                  </a:moveTo>
                  <a:lnTo>
                    <a:pt x="482827" y="13521"/>
                  </a:lnTo>
                  <a:lnTo>
                    <a:pt x="476752" y="15408"/>
                  </a:lnTo>
                  <a:lnTo>
                    <a:pt x="470750" y="17208"/>
                  </a:lnTo>
                  <a:lnTo>
                    <a:pt x="1605749" y="17208"/>
                  </a:lnTo>
                  <a:lnTo>
                    <a:pt x="1587586" y="13521"/>
                  </a:lnTo>
                  <a:close/>
                </a:path>
              </a:pathLst>
            </a:custGeom>
            <a:solidFill>
              <a:srgbClr val="9AC851"/>
            </a:solidFill>
          </p:spPr>
          <p:txBody>
            <a:bodyPr wrap="square" lIns="0" tIns="0" rIns="0" bIns="0" rtlCol="0"/>
            <a:lstStyle/>
            <a:p/>
          </p:txBody>
        </p:sp>
        <p:sp>
          <p:nvSpPr>
            <p:cNvPr id="49" name="object 49"/>
            <p:cNvSpPr/>
            <p:nvPr/>
          </p:nvSpPr>
          <p:spPr>
            <a:xfrm>
              <a:off x="7070150" y="4242634"/>
              <a:ext cx="1653539" cy="368935"/>
            </a:xfrm>
            <a:custGeom>
              <a:avLst/>
              <a:gdLst/>
              <a:ahLst/>
              <a:cxnLst/>
              <a:rect l="l" t="t" r="r" b="b"/>
              <a:pathLst>
                <a:path w="1653540" h="368935">
                  <a:moveTo>
                    <a:pt x="0" y="0"/>
                  </a:moveTo>
                  <a:lnTo>
                    <a:pt x="423356" y="143817"/>
                  </a:lnTo>
                  <a:lnTo>
                    <a:pt x="423356" y="302631"/>
                  </a:lnTo>
                  <a:lnTo>
                    <a:pt x="428556" y="328307"/>
                  </a:lnTo>
                  <a:lnTo>
                    <a:pt x="442728" y="349246"/>
                  </a:lnTo>
                  <a:lnTo>
                    <a:pt x="463728" y="363349"/>
                  </a:lnTo>
                  <a:lnTo>
                    <a:pt x="489413" y="368517"/>
                  </a:lnTo>
                  <a:lnTo>
                    <a:pt x="1587587" y="368517"/>
                  </a:lnTo>
                  <a:lnTo>
                    <a:pt x="1613233" y="363349"/>
                  </a:lnTo>
                  <a:lnTo>
                    <a:pt x="1634149" y="349246"/>
                  </a:lnTo>
                  <a:lnTo>
                    <a:pt x="1648236" y="328307"/>
                  </a:lnTo>
                  <a:lnTo>
                    <a:pt x="1653398" y="302631"/>
                  </a:lnTo>
                  <a:lnTo>
                    <a:pt x="1653398" y="79652"/>
                  </a:lnTo>
                  <a:lnTo>
                    <a:pt x="1648236" y="53938"/>
                  </a:lnTo>
                  <a:lnTo>
                    <a:pt x="1634149" y="32915"/>
                  </a:lnTo>
                  <a:lnTo>
                    <a:pt x="1613233" y="18727"/>
                  </a:lnTo>
                  <a:lnTo>
                    <a:pt x="1587587" y="13521"/>
                  </a:lnTo>
                  <a:lnTo>
                    <a:pt x="489413" y="13521"/>
                  </a:lnTo>
                  <a:lnTo>
                    <a:pt x="482827" y="13521"/>
                  </a:lnTo>
                  <a:lnTo>
                    <a:pt x="476752" y="15409"/>
                  </a:lnTo>
                  <a:lnTo>
                    <a:pt x="470750" y="17208"/>
                  </a:lnTo>
                  <a:lnTo>
                    <a:pt x="0" y="0"/>
                  </a:lnTo>
                  <a:close/>
                </a:path>
              </a:pathLst>
            </a:custGeom>
            <a:ln w="15733">
              <a:solidFill>
                <a:srgbClr val="000000"/>
              </a:solidFill>
            </a:ln>
          </p:spPr>
          <p:txBody>
            <a:bodyPr wrap="square" lIns="0" tIns="0" rIns="0" bIns="0" rtlCol="0"/>
            <a:lstStyle/>
            <a:p/>
          </p:txBody>
        </p:sp>
      </p:grpSp>
      <p:sp>
        <p:nvSpPr>
          <p:cNvPr id="50" name="object 50"/>
          <p:cNvSpPr txBox="1"/>
          <p:nvPr/>
        </p:nvSpPr>
        <p:spPr>
          <a:xfrm>
            <a:off x="7586576" y="4305540"/>
            <a:ext cx="104457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Courier New" panose="02070309020205020404"/>
                <a:cs typeface="Courier New" panose="02070309020205020404"/>
              </a:rPr>
              <a:t>setHeight</a:t>
            </a:r>
            <a:endParaRPr sz="1450">
              <a:latin typeface="Courier New" panose="02070309020205020404"/>
              <a:cs typeface="Courier New" panose="02070309020205020404"/>
            </a:endParaRPr>
          </a:p>
        </p:txBody>
      </p:sp>
      <p:sp>
        <p:nvSpPr>
          <p:cNvPr id="51" name="object 51"/>
          <p:cNvSpPr txBox="1"/>
          <p:nvPr/>
        </p:nvSpPr>
        <p:spPr>
          <a:xfrm>
            <a:off x="359714" y="3210488"/>
            <a:ext cx="1418590" cy="1080135"/>
          </a:xfrm>
          <a:prstGeom prst="rect">
            <a:avLst/>
          </a:prstGeom>
        </p:spPr>
        <p:txBody>
          <a:bodyPr vert="horz" wrap="square" lIns="0" tIns="13335" rIns="0" bIns="0" rtlCol="0">
            <a:spAutoFit/>
          </a:bodyPr>
          <a:lstStyle/>
          <a:p>
            <a:pPr marL="12700">
              <a:lnSpc>
                <a:spcPct val="100000"/>
              </a:lnSpc>
              <a:spcBef>
                <a:spcPts val="105"/>
              </a:spcBef>
            </a:pPr>
            <a:r>
              <a:rPr sz="1850" spc="10" dirty="0">
                <a:latin typeface="Verdana" panose="020B0604030504040204"/>
                <a:cs typeface="Verdana" panose="020B0604030504040204"/>
              </a:rPr>
              <a:t>Cla</a:t>
            </a:r>
            <a:r>
              <a:rPr sz="1850" spc="-10" dirty="0">
                <a:latin typeface="Verdana" panose="020B0604030504040204"/>
                <a:cs typeface="Verdana" panose="020B0604030504040204"/>
              </a:rPr>
              <a:t>s</a:t>
            </a:r>
            <a:r>
              <a:rPr sz="1850" spc="-40" dirty="0">
                <a:latin typeface="Verdana" panose="020B0604030504040204"/>
                <a:cs typeface="Verdana" panose="020B0604030504040204"/>
              </a:rPr>
              <a:t>s</a:t>
            </a:r>
            <a:r>
              <a:rPr sz="1850" spc="-95" dirty="0">
                <a:latin typeface="Verdana" panose="020B0604030504040204"/>
                <a:cs typeface="Verdana" panose="020B0604030504040204"/>
              </a:rPr>
              <a:t> </a:t>
            </a:r>
            <a:r>
              <a:rPr sz="1850" spc="10" dirty="0">
                <a:latin typeface="Verdana" panose="020B0604030504040204"/>
                <a:cs typeface="Verdana" panose="020B0604030504040204"/>
              </a:rPr>
              <a:t>Name</a:t>
            </a:r>
            <a:endParaRPr sz="1850">
              <a:latin typeface="Verdana" panose="020B0604030504040204"/>
              <a:cs typeface="Verdana" panose="020B0604030504040204"/>
            </a:endParaRPr>
          </a:p>
          <a:p>
            <a:pPr marL="12700" marR="5080">
              <a:lnSpc>
                <a:spcPct val="100000"/>
              </a:lnSpc>
              <a:spcBef>
                <a:spcPts val="1620"/>
              </a:spcBef>
            </a:pPr>
            <a:r>
              <a:rPr sz="1850" spc="5" dirty="0">
                <a:latin typeface="Verdana" panose="020B0604030504040204"/>
                <a:cs typeface="Verdana" panose="020B0604030504040204"/>
              </a:rPr>
              <a:t>Variables </a:t>
            </a:r>
            <a:r>
              <a:rPr sz="1850" spc="10" dirty="0">
                <a:latin typeface="Verdana" panose="020B0604030504040204"/>
                <a:cs typeface="Verdana" panose="020B0604030504040204"/>
              </a:rPr>
              <a:t> </a:t>
            </a:r>
            <a:r>
              <a:rPr sz="1850" spc="-20" dirty="0">
                <a:latin typeface="Verdana" panose="020B0604030504040204"/>
                <a:cs typeface="Verdana" panose="020B0604030504040204"/>
              </a:rPr>
              <a:t>(a</a:t>
            </a:r>
            <a:r>
              <a:rPr sz="1850" spc="-45" dirty="0">
                <a:latin typeface="Verdana" panose="020B0604030504040204"/>
                <a:cs typeface="Verdana" panose="020B0604030504040204"/>
              </a:rPr>
              <a:t>k</a:t>
            </a:r>
            <a:r>
              <a:rPr sz="1850" spc="-25" dirty="0">
                <a:latin typeface="Verdana" panose="020B0604030504040204"/>
                <a:cs typeface="Verdana" panose="020B0604030504040204"/>
              </a:rPr>
              <a:t>a</a:t>
            </a:r>
            <a:r>
              <a:rPr sz="1850" spc="-95" dirty="0">
                <a:latin typeface="Verdana" panose="020B0604030504040204"/>
                <a:cs typeface="Verdana" panose="020B0604030504040204"/>
              </a:rPr>
              <a:t> </a:t>
            </a:r>
            <a:r>
              <a:rPr sz="1850" spc="45" dirty="0">
                <a:latin typeface="Verdana" panose="020B0604030504040204"/>
                <a:cs typeface="Verdana" panose="020B0604030504040204"/>
              </a:rPr>
              <a:t>Field</a:t>
            </a:r>
            <a:r>
              <a:rPr sz="1850" spc="10" dirty="0">
                <a:latin typeface="Verdana" panose="020B0604030504040204"/>
                <a:cs typeface="Verdana" panose="020B0604030504040204"/>
              </a:rPr>
              <a:t>s</a:t>
            </a:r>
            <a:r>
              <a:rPr sz="1850" spc="-25" dirty="0">
                <a:latin typeface="Verdana" panose="020B0604030504040204"/>
                <a:cs typeface="Verdana" panose="020B0604030504040204"/>
              </a:rPr>
              <a:t>)</a:t>
            </a:r>
            <a:endParaRPr sz="1850">
              <a:latin typeface="Verdana" panose="020B0604030504040204"/>
              <a:cs typeface="Verdana" panose="020B0604030504040204"/>
            </a:endParaRPr>
          </a:p>
        </p:txBody>
      </p:sp>
      <p:sp>
        <p:nvSpPr>
          <p:cNvPr id="52" name="object 52"/>
          <p:cNvSpPr txBox="1"/>
          <p:nvPr/>
        </p:nvSpPr>
        <p:spPr>
          <a:xfrm>
            <a:off x="359714" y="4547868"/>
            <a:ext cx="1046480" cy="308610"/>
          </a:xfrm>
          <a:prstGeom prst="rect">
            <a:avLst/>
          </a:prstGeom>
        </p:spPr>
        <p:txBody>
          <a:bodyPr vert="horz" wrap="square" lIns="0" tIns="13335" rIns="0" bIns="0" rtlCol="0">
            <a:spAutoFit/>
          </a:bodyPr>
          <a:lstStyle/>
          <a:p>
            <a:pPr marL="12700">
              <a:lnSpc>
                <a:spcPct val="100000"/>
              </a:lnSpc>
              <a:spcBef>
                <a:spcPts val="105"/>
              </a:spcBef>
            </a:pPr>
            <a:r>
              <a:rPr sz="1850" spc="30" dirty="0">
                <a:latin typeface="Verdana" panose="020B0604030504040204"/>
                <a:cs typeface="Verdana" panose="020B0604030504040204"/>
              </a:rPr>
              <a:t>Methods</a:t>
            </a:r>
            <a:endParaRPr sz="1850">
              <a:latin typeface="Verdana" panose="020B0604030504040204"/>
              <a:cs typeface="Verdana" panose="020B0604030504040204"/>
            </a:endParaRPr>
          </a:p>
        </p:txBody>
      </p:sp>
      <p:grpSp>
        <p:nvGrpSpPr>
          <p:cNvPr id="53" name="object 53"/>
          <p:cNvGrpSpPr/>
          <p:nvPr/>
        </p:nvGrpSpPr>
        <p:grpSpPr>
          <a:xfrm>
            <a:off x="1521396" y="3320295"/>
            <a:ext cx="749935" cy="1470025"/>
            <a:chOff x="1521396" y="3320295"/>
            <a:chExt cx="749935" cy="1470025"/>
          </a:xfrm>
        </p:grpSpPr>
        <p:sp>
          <p:nvSpPr>
            <p:cNvPr id="54" name="object 54"/>
            <p:cNvSpPr/>
            <p:nvPr/>
          </p:nvSpPr>
          <p:spPr>
            <a:xfrm>
              <a:off x="1844039" y="3386377"/>
              <a:ext cx="311150" cy="0"/>
            </a:xfrm>
            <a:custGeom>
              <a:avLst/>
              <a:gdLst/>
              <a:ahLst/>
              <a:cxnLst/>
              <a:rect l="l" t="t" r="r" b="b"/>
              <a:pathLst>
                <a:path w="311150">
                  <a:moveTo>
                    <a:pt x="0" y="0"/>
                  </a:moveTo>
                  <a:lnTo>
                    <a:pt x="295116" y="0"/>
                  </a:lnTo>
                  <a:lnTo>
                    <a:pt x="310832" y="0"/>
                  </a:lnTo>
                </a:path>
              </a:pathLst>
            </a:custGeom>
            <a:ln w="31467">
              <a:solidFill>
                <a:srgbClr val="000000"/>
              </a:solidFill>
            </a:ln>
          </p:spPr>
          <p:txBody>
            <a:bodyPr wrap="square" lIns="0" tIns="0" rIns="0" bIns="0" rtlCol="0"/>
            <a:lstStyle/>
            <a:p/>
          </p:txBody>
        </p:sp>
        <p:sp>
          <p:nvSpPr>
            <p:cNvPr id="55" name="object 55"/>
            <p:cNvSpPr/>
            <p:nvPr/>
          </p:nvSpPr>
          <p:spPr>
            <a:xfrm>
              <a:off x="2139156" y="3320295"/>
              <a:ext cx="132080" cy="132715"/>
            </a:xfrm>
            <a:custGeom>
              <a:avLst/>
              <a:gdLst/>
              <a:ahLst/>
              <a:cxnLst/>
              <a:rect l="l" t="t" r="r" b="b"/>
              <a:pathLst>
                <a:path w="132080" h="132714">
                  <a:moveTo>
                    <a:pt x="0" y="0"/>
                  </a:moveTo>
                  <a:lnTo>
                    <a:pt x="0" y="132163"/>
                  </a:lnTo>
                  <a:lnTo>
                    <a:pt x="132016" y="66081"/>
                  </a:lnTo>
                  <a:lnTo>
                    <a:pt x="0" y="0"/>
                  </a:lnTo>
                  <a:close/>
                </a:path>
              </a:pathLst>
            </a:custGeom>
            <a:solidFill>
              <a:srgbClr val="000000"/>
            </a:solidFill>
          </p:spPr>
          <p:txBody>
            <a:bodyPr wrap="square" lIns="0" tIns="0" rIns="0" bIns="0" rtlCol="0"/>
            <a:lstStyle/>
            <a:p/>
          </p:txBody>
        </p:sp>
        <p:sp>
          <p:nvSpPr>
            <p:cNvPr id="56" name="object 56"/>
            <p:cNvSpPr/>
            <p:nvPr/>
          </p:nvSpPr>
          <p:spPr>
            <a:xfrm>
              <a:off x="1844039" y="4015733"/>
              <a:ext cx="311150" cy="0"/>
            </a:xfrm>
            <a:custGeom>
              <a:avLst/>
              <a:gdLst/>
              <a:ahLst/>
              <a:cxnLst/>
              <a:rect l="l" t="t" r="r" b="b"/>
              <a:pathLst>
                <a:path w="311150">
                  <a:moveTo>
                    <a:pt x="0" y="0"/>
                  </a:moveTo>
                  <a:lnTo>
                    <a:pt x="295116" y="0"/>
                  </a:lnTo>
                  <a:lnTo>
                    <a:pt x="310832" y="0"/>
                  </a:lnTo>
                </a:path>
              </a:pathLst>
            </a:custGeom>
            <a:ln w="31467">
              <a:solidFill>
                <a:srgbClr val="000000"/>
              </a:solidFill>
            </a:ln>
          </p:spPr>
          <p:txBody>
            <a:bodyPr wrap="square" lIns="0" tIns="0" rIns="0" bIns="0" rtlCol="0"/>
            <a:lstStyle/>
            <a:p/>
          </p:txBody>
        </p:sp>
        <p:sp>
          <p:nvSpPr>
            <p:cNvPr id="57" name="object 57"/>
            <p:cNvSpPr/>
            <p:nvPr/>
          </p:nvSpPr>
          <p:spPr>
            <a:xfrm>
              <a:off x="2139156" y="3949650"/>
              <a:ext cx="132080" cy="132715"/>
            </a:xfrm>
            <a:custGeom>
              <a:avLst/>
              <a:gdLst/>
              <a:ahLst/>
              <a:cxnLst/>
              <a:rect l="l" t="t" r="r" b="b"/>
              <a:pathLst>
                <a:path w="132080" h="132714">
                  <a:moveTo>
                    <a:pt x="0" y="0"/>
                  </a:moveTo>
                  <a:lnTo>
                    <a:pt x="0" y="132165"/>
                  </a:lnTo>
                  <a:lnTo>
                    <a:pt x="132016" y="66083"/>
                  </a:lnTo>
                  <a:lnTo>
                    <a:pt x="0" y="0"/>
                  </a:lnTo>
                  <a:close/>
                </a:path>
              </a:pathLst>
            </a:custGeom>
            <a:solidFill>
              <a:srgbClr val="000000"/>
            </a:solidFill>
          </p:spPr>
          <p:txBody>
            <a:bodyPr wrap="square" lIns="0" tIns="0" rIns="0" bIns="0" rtlCol="0"/>
            <a:lstStyle/>
            <a:p/>
          </p:txBody>
        </p:sp>
        <p:sp>
          <p:nvSpPr>
            <p:cNvPr id="58" name="object 58"/>
            <p:cNvSpPr/>
            <p:nvPr/>
          </p:nvSpPr>
          <p:spPr>
            <a:xfrm>
              <a:off x="1521396" y="4723758"/>
              <a:ext cx="633730" cy="0"/>
            </a:xfrm>
            <a:custGeom>
              <a:avLst/>
              <a:gdLst/>
              <a:ahLst/>
              <a:cxnLst/>
              <a:rect l="l" t="t" r="r" b="b"/>
              <a:pathLst>
                <a:path w="633730">
                  <a:moveTo>
                    <a:pt x="0" y="0"/>
                  </a:moveTo>
                  <a:lnTo>
                    <a:pt x="617759" y="0"/>
                  </a:lnTo>
                  <a:lnTo>
                    <a:pt x="633475" y="0"/>
                  </a:lnTo>
                </a:path>
              </a:pathLst>
            </a:custGeom>
            <a:ln w="31467">
              <a:solidFill>
                <a:srgbClr val="000000"/>
              </a:solidFill>
            </a:ln>
          </p:spPr>
          <p:txBody>
            <a:bodyPr wrap="square" lIns="0" tIns="0" rIns="0" bIns="0" rtlCol="0"/>
            <a:lstStyle/>
            <a:p/>
          </p:txBody>
        </p:sp>
        <p:sp>
          <p:nvSpPr>
            <p:cNvPr id="59" name="object 59"/>
            <p:cNvSpPr/>
            <p:nvPr/>
          </p:nvSpPr>
          <p:spPr>
            <a:xfrm>
              <a:off x="2139156" y="4657675"/>
              <a:ext cx="132080" cy="132715"/>
            </a:xfrm>
            <a:custGeom>
              <a:avLst/>
              <a:gdLst/>
              <a:ahLst/>
              <a:cxnLst/>
              <a:rect l="l" t="t" r="r" b="b"/>
              <a:pathLst>
                <a:path w="132080" h="132714">
                  <a:moveTo>
                    <a:pt x="0" y="0"/>
                  </a:moveTo>
                  <a:lnTo>
                    <a:pt x="0" y="132165"/>
                  </a:lnTo>
                  <a:lnTo>
                    <a:pt x="132016" y="66083"/>
                  </a:lnTo>
                  <a:lnTo>
                    <a:pt x="0" y="0"/>
                  </a:lnTo>
                  <a:close/>
                </a:path>
              </a:pathLst>
            </a:custGeom>
            <a:solidFill>
              <a:srgbClr val="000000"/>
            </a:solidFill>
          </p:spPr>
          <p:txBody>
            <a:bodyPr wrap="square" lIns="0" tIns="0" rIns="0" bIns="0" rtlCol="0"/>
            <a:lstStyle/>
            <a:p/>
          </p:txBody>
        </p:sp>
      </p:grpSp>
      <p:sp>
        <p:nvSpPr>
          <p:cNvPr id="60" name="Slide Number Placeholder 59"/>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Slide Number Placeholder 53"/>
          <p:cNvSpPr>
            <a:spLocks noGrp="1"/>
          </p:cNvSpPr>
          <p:nvPr>
            <p:ph type="sldNum" sz="quarter" idx="7"/>
          </p:nvPr>
        </p:nvSpPr>
        <p:spPr/>
        <p:txBody>
          <a:bodyPr/>
          <a:p>
            <a:fld id="{B6F15528-21DE-4FAA-801E-634DDDAF4B2B}" type="slidenum">
              <a:rPr/>
            </a:fld>
            <a:endParaRPr/>
          </a:p>
        </p:txBody>
      </p:sp>
      <p:graphicFrame>
        <p:nvGraphicFramePr>
          <p:cNvPr id="57" name="Object 56"/>
          <p:cNvGraphicFramePr/>
          <p:nvPr/>
        </p:nvGraphicFramePr>
        <p:xfrm>
          <a:off x="71120" y="1121410"/>
          <a:ext cx="9986645" cy="5528945"/>
        </p:xfrm>
        <a:graphic>
          <a:graphicData uri="http://schemas.openxmlformats.org/presentationml/2006/ole">
            <mc:AlternateContent xmlns:mc="http://schemas.openxmlformats.org/markup-compatibility/2006">
              <mc:Choice xmlns:v="urn:schemas-microsoft-com:vml" Requires="v">
                <p:oleObj spid="_x0000_s58" name="" r:id="rId1" imgW="8820150" imgH="5524500" progId="Paint.Picture">
                  <p:embed/>
                </p:oleObj>
              </mc:Choice>
              <mc:Fallback>
                <p:oleObj name="" r:id="rId1" imgW="8820150" imgH="5524500" progId="Paint.Picture">
                  <p:embed/>
                  <p:pic>
                    <p:nvPicPr>
                      <p:cNvPr id="0" name="Picture 57"/>
                      <p:cNvPicPr/>
                      <p:nvPr/>
                    </p:nvPicPr>
                    <p:blipFill>
                      <a:blip r:embed="rId2"/>
                      <a:stretch>
                        <a:fillRect/>
                      </a:stretch>
                    </p:blipFill>
                    <p:spPr>
                      <a:xfrm>
                        <a:off x="71120" y="1121410"/>
                        <a:ext cx="9986645" cy="552894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10058400" cy="5664200"/>
          </a:xfrm>
          <a:prstGeom prst="rect">
            <a:avLst/>
          </a:prstGeom>
        </p:spPr>
      </p:pic>
      <p:sp>
        <p:nvSpPr>
          <p:cNvPr id="3" name="object 3"/>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grpSp>
        <p:nvGrpSpPr>
          <p:cNvPr id="4" name="object 4"/>
          <p:cNvGrpSpPr/>
          <p:nvPr/>
        </p:nvGrpSpPr>
        <p:grpSpPr>
          <a:xfrm>
            <a:off x="5520333" y="3835064"/>
            <a:ext cx="1802130" cy="1804035"/>
            <a:chOff x="5520333" y="3835064"/>
            <a:chExt cx="1802130" cy="1804035"/>
          </a:xfrm>
        </p:grpSpPr>
        <p:pic>
          <p:nvPicPr>
            <p:cNvPr id="5" name="object 5"/>
            <p:cNvPicPr/>
            <p:nvPr/>
          </p:nvPicPr>
          <p:blipFill>
            <a:blip r:embed="rId2" cstate="print"/>
            <a:stretch>
              <a:fillRect/>
            </a:stretch>
          </p:blipFill>
          <p:spPr>
            <a:xfrm>
              <a:off x="5520333" y="3835064"/>
              <a:ext cx="1801567" cy="1803589"/>
            </a:xfrm>
            <a:prstGeom prst="rect">
              <a:avLst/>
            </a:prstGeom>
          </p:spPr>
        </p:pic>
        <p:sp>
          <p:nvSpPr>
            <p:cNvPr id="6" name="object 6"/>
            <p:cNvSpPr/>
            <p:nvPr/>
          </p:nvSpPr>
          <p:spPr>
            <a:xfrm>
              <a:off x="5563851" y="3862898"/>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7"/>
                  </a:lnTo>
                  <a:lnTo>
                    <a:pt x="107518" y="441017"/>
                  </a:lnTo>
                  <a:lnTo>
                    <a:pt x="86014" y="482320"/>
                  </a:lnTo>
                  <a:lnTo>
                    <a:pt x="66900" y="524494"/>
                  </a:lnTo>
                  <a:lnTo>
                    <a:pt x="50175" y="567437"/>
                  </a:lnTo>
                  <a:lnTo>
                    <a:pt x="35839" y="611047"/>
                  </a:lnTo>
                  <a:lnTo>
                    <a:pt x="23892" y="655220"/>
                  </a:lnTo>
                  <a:lnTo>
                    <a:pt x="14335" y="699854"/>
                  </a:lnTo>
                  <a:lnTo>
                    <a:pt x="7167" y="744847"/>
                  </a:lnTo>
                  <a:lnTo>
                    <a:pt x="2389" y="790096"/>
                  </a:lnTo>
                  <a:lnTo>
                    <a:pt x="0" y="835499"/>
                  </a:lnTo>
                  <a:lnTo>
                    <a:pt x="0" y="880953"/>
                  </a:lnTo>
                  <a:lnTo>
                    <a:pt x="2389" y="926356"/>
                  </a:lnTo>
                  <a:lnTo>
                    <a:pt x="7167" y="971606"/>
                  </a:lnTo>
                  <a:lnTo>
                    <a:pt x="14335" y="1016599"/>
                  </a:lnTo>
                  <a:lnTo>
                    <a:pt x="23892" y="1061233"/>
                  </a:lnTo>
                  <a:lnTo>
                    <a:pt x="35839" y="1105406"/>
                  </a:lnTo>
                  <a:lnTo>
                    <a:pt x="50175" y="1149015"/>
                  </a:lnTo>
                  <a:lnTo>
                    <a:pt x="66900" y="1191958"/>
                  </a:lnTo>
                  <a:lnTo>
                    <a:pt x="86014" y="1234133"/>
                  </a:lnTo>
                  <a:lnTo>
                    <a:pt x="107518" y="1275436"/>
                  </a:lnTo>
                  <a:lnTo>
                    <a:pt x="131411" y="1315765"/>
                  </a:lnTo>
                  <a:lnTo>
                    <a:pt x="157693" y="1355018"/>
                  </a:lnTo>
                  <a:lnTo>
                    <a:pt x="186364" y="1393093"/>
                  </a:lnTo>
                  <a:lnTo>
                    <a:pt x="217425" y="1429886"/>
                  </a:lnTo>
                  <a:lnTo>
                    <a:pt x="250875" y="1465296"/>
                  </a:lnTo>
                  <a:lnTo>
                    <a:pt x="286245" y="1498783"/>
                  </a:lnTo>
                  <a:lnTo>
                    <a:pt x="322997" y="1529879"/>
                  </a:lnTo>
                  <a:lnTo>
                    <a:pt x="361029" y="1558583"/>
                  </a:lnTo>
                  <a:lnTo>
                    <a:pt x="400239" y="1584895"/>
                  </a:lnTo>
                  <a:lnTo>
                    <a:pt x="440523" y="1608815"/>
                  </a:lnTo>
                  <a:lnTo>
                    <a:pt x="481780" y="1630343"/>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4"/>
                  </a:lnTo>
                  <a:lnTo>
                    <a:pt x="1147728" y="1666222"/>
                  </a:lnTo>
                  <a:lnTo>
                    <a:pt x="1190623" y="1649478"/>
                  </a:lnTo>
                  <a:lnTo>
                    <a:pt x="1232750" y="1630343"/>
                  </a:lnTo>
                  <a:lnTo>
                    <a:pt x="1274007"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1" y="1275436"/>
                  </a:lnTo>
                  <a:lnTo>
                    <a:pt x="1628515" y="1234133"/>
                  </a:lnTo>
                  <a:lnTo>
                    <a:pt x="1647629" y="1191958"/>
                  </a:lnTo>
                  <a:lnTo>
                    <a:pt x="1664354" y="1149015"/>
                  </a:lnTo>
                  <a:lnTo>
                    <a:pt x="1678690" y="1105406"/>
                  </a:lnTo>
                  <a:lnTo>
                    <a:pt x="1690637" y="1061233"/>
                  </a:lnTo>
                  <a:lnTo>
                    <a:pt x="1700194" y="1016599"/>
                  </a:lnTo>
                  <a:lnTo>
                    <a:pt x="1707362" y="971606"/>
                  </a:lnTo>
                  <a:lnTo>
                    <a:pt x="1712140" y="926356"/>
                  </a:lnTo>
                  <a:lnTo>
                    <a:pt x="1714530" y="880953"/>
                  </a:lnTo>
                  <a:lnTo>
                    <a:pt x="1714530" y="835499"/>
                  </a:lnTo>
                  <a:lnTo>
                    <a:pt x="1712140" y="790096"/>
                  </a:lnTo>
                  <a:lnTo>
                    <a:pt x="1707362" y="744847"/>
                  </a:lnTo>
                  <a:lnTo>
                    <a:pt x="1700194" y="699854"/>
                  </a:lnTo>
                  <a:lnTo>
                    <a:pt x="1690637" y="655220"/>
                  </a:lnTo>
                  <a:lnTo>
                    <a:pt x="1678690" y="611047"/>
                  </a:lnTo>
                  <a:lnTo>
                    <a:pt x="1664354" y="567437"/>
                  </a:lnTo>
                  <a:lnTo>
                    <a:pt x="1647629" y="524494"/>
                  </a:lnTo>
                  <a:lnTo>
                    <a:pt x="1628515" y="482320"/>
                  </a:lnTo>
                  <a:lnTo>
                    <a:pt x="1607011"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7" name="object 7"/>
            <p:cNvPicPr/>
            <p:nvPr/>
          </p:nvPicPr>
          <p:blipFill>
            <a:blip r:embed="rId3" cstate="print"/>
            <a:stretch>
              <a:fillRect/>
            </a:stretch>
          </p:blipFill>
          <p:spPr>
            <a:xfrm>
              <a:off x="5520333" y="3835064"/>
              <a:ext cx="1801567" cy="1803589"/>
            </a:xfrm>
            <a:prstGeom prst="rect">
              <a:avLst/>
            </a:prstGeom>
          </p:spPr>
        </p:pic>
        <p:sp>
          <p:nvSpPr>
            <p:cNvPr id="8" name="object 8"/>
            <p:cNvSpPr/>
            <p:nvPr/>
          </p:nvSpPr>
          <p:spPr>
            <a:xfrm>
              <a:off x="5563851" y="3862898"/>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7"/>
                  </a:lnTo>
                  <a:lnTo>
                    <a:pt x="107518" y="441017"/>
                  </a:lnTo>
                  <a:lnTo>
                    <a:pt x="86014" y="482320"/>
                  </a:lnTo>
                  <a:lnTo>
                    <a:pt x="66900" y="524494"/>
                  </a:lnTo>
                  <a:lnTo>
                    <a:pt x="50175" y="567437"/>
                  </a:lnTo>
                  <a:lnTo>
                    <a:pt x="35839" y="611047"/>
                  </a:lnTo>
                  <a:lnTo>
                    <a:pt x="23892" y="655220"/>
                  </a:lnTo>
                  <a:lnTo>
                    <a:pt x="14335" y="699854"/>
                  </a:lnTo>
                  <a:lnTo>
                    <a:pt x="7167" y="744847"/>
                  </a:lnTo>
                  <a:lnTo>
                    <a:pt x="2389" y="790096"/>
                  </a:lnTo>
                  <a:lnTo>
                    <a:pt x="0" y="835499"/>
                  </a:lnTo>
                  <a:lnTo>
                    <a:pt x="0" y="880953"/>
                  </a:lnTo>
                  <a:lnTo>
                    <a:pt x="2389" y="926356"/>
                  </a:lnTo>
                  <a:lnTo>
                    <a:pt x="7167" y="971606"/>
                  </a:lnTo>
                  <a:lnTo>
                    <a:pt x="14335" y="1016599"/>
                  </a:lnTo>
                  <a:lnTo>
                    <a:pt x="23892" y="1061233"/>
                  </a:lnTo>
                  <a:lnTo>
                    <a:pt x="35839" y="1105406"/>
                  </a:lnTo>
                  <a:lnTo>
                    <a:pt x="50175" y="1149015"/>
                  </a:lnTo>
                  <a:lnTo>
                    <a:pt x="66900" y="1191958"/>
                  </a:lnTo>
                  <a:lnTo>
                    <a:pt x="86014" y="1234133"/>
                  </a:lnTo>
                  <a:lnTo>
                    <a:pt x="107518" y="1275436"/>
                  </a:lnTo>
                  <a:lnTo>
                    <a:pt x="131411" y="1315765"/>
                  </a:lnTo>
                  <a:lnTo>
                    <a:pt x="157693" y="1355018"/>
                  </a:lnTo>
                  <a:lnTo>
                    <a:pt x="186364" y="1393093"/>
                  </a:lnTo>
                  <a:lnTo>
                    <a:pt x="217425" y="1429886"/>
                  </a:lnTo>
                  <a:lnTo>
                    <a:pt x="250875" y="1465296"/>
                  </a:lnTo>
                  <a:lnTo>
                    <a:pt x="286245" y="1498783"/>
                  </a:lnTo>
                  <a:lnTo>
                    <a:pt x="322997" y="1529879"/>
                  </a:lnTo>
                  <a:lnTo>
                    <a:pt x="361029" y="1558583"/>
                  </a:lnTo>
                  <a:lnTo>
                    <a:pt x="400239" y="1584895"/>
                  </a:lnTo>
                  <a:lnTo>
                    <a:pt x="440523" y="1608815"/>
                  </a:lnTo>
                  <a:lnTo>
                    <a:pt x="481780" y="1630343"/>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4"/>
                  </a:lnTo>
                  <a:lnTo>
                    <a:pt x="1147728" y="1666222"/>
                  </a:lnTo>
                  <a:lnTo>
                    <a:pt x="1190623" y="1649478"/>
                  </a:lnTo>
                  <a:lnTo>
                    <a:pt x="1232750" y="1630343"/>
                  </a:lnTo>
                  <a:lnTo>
                    <a:pt x="1274007"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1" y="1275436"/>
                  </a:lnTo>
                  <a:lnTo>
                    <a:pt x="1628515" y="1234133"/>
                  </a:lnTo>
                  <a:lnTo>
                    <a:pt x="1647629" y="1191958"/>
                  </a:lnTo>
                  <a:lnTo>
                    <a:pt x="1664354" y="1149015"/>
                  </a:lnTo>
                  <a:lnTo>
                    <a:pt x="1678690" y="1105406"/>
                  </a:lnTo>
                  <a:lnTo>
                    <a:pt x="1690637" y="1061233"/>
                  </a:lnTo>
                  <a:lnTo>
                    <a:pt x="1700194" y="1016599"/>
                  </a:lnTo>
                  <a:lnTo>
                    <a:pt x="1707362" y="971606"/>
                  </a:lnTo>
                  <a:lnTo>
                    <a:pt x="1712140" y="926356"/>
                  </a:lnTo>
                  <a:lnTo>
                    <a:pt x="1714530" y="880953"/>
                  </a:lnTo>
                  <a:lnTo>
                    <a:pt x="1714530" y="835499"/>
                  </a:lnTo>
                  <a:lnTo>
                    <a:pt x="1712140" y="790096"/>
                  </a:lnTo>
                  <a:lnTo>
                    <a:pt x="1707362" y="744847"/>
                  </a:lnTo>
                  <a:lnTo>
                    <a:pt x="1700194" y="699854"/>
                  </a:lnTo>
                  <a:lnTo>
                    <a:pt x="1690637" y="655220"/>
                  </a:lnTo>
                  <a:lnTo>
                    <a:pt x="1678690" y="611047"/>
                  </a:lnTo>
                  <a:lnTo>
                    <a:pt x="1664354" y="567437"/>
                  </a:lnTo>
                  <a:lnTo>
                    <a:pt x="1647629" y="524494"/>
                  </a:lnTo>
                  <a:lnTo>
                    <a:pt x="1628515" y="482320"/>
                  </a:lnTo>
                  <a:lnTo>
                    <a:pt x="1607011"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9" name="object 9"/>
            <p:cNvPicPr/>
            <p:nvPr/>
          </p:nvPicPr>
          <p:blipFill>
            <a:blip r:embed="rId3" cstate="print"/>
            <a:stretch>
              <a:fillRect/>
            </a:stretch>
          </p:blipFill>
          <p:spPr>
            <a:xfrm>
              <a:off x="5520333" y="3835064"/>
              <a:ext cx="1801567" cy="1803589"/>
            </a:xfrm>
            <a:prstGeom prst="rect">
              <a:avLst/>
            </a:prstGeom>
          </p:spPr>
        </p:pic>
        <p:sp>
          <p:nvSpPr>
            <p:cNvPr id="10" name="object 10"/>
            <p:cNvSpPr/>
            <p:nvPr/>
          </p:nvSpPr>
          <p:spPr>
            <a:xfrm>
              <a:off x="5563851" y="3862898"/>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7"/>
                  </a:lnTo>
                  <a:lnTo>
                    <a:pt x="107518" y="441017"/>
                  </a:lnTo>
                  <a:lnTo>
                    <a:pt x="86014" y="482320"/>
                  </a:lnTo>
                  <a:lnTo>
                    <a:pt x="66900" y="524494"/>
                  </a:lnTo>
                  <a:lnTo>
                    <a:pt x="50175" y="567437"/>
                  </a:lnTo>
                  <a:lnTo>
                    <a:pt x="35839" y="611047"/>
                  </a:lnTo>
                  <a:lnTo>
                    <a:pt x="23892" y="655220"/>
                  </a:lnTo>
                  <a:lnTo>
                    <a:pt x="14335" y="699854"/>
                  </a:lnTo>
                  <a:lnTo>
                    <a:pt x="7167" y="744847"/>
                  </a:lnTo>
                  <a:lnTo>
                    <a:pt x="2389" y="790096"/>
                  </a:lnTo>
                  <a:lnTo>
                    <a:pt x="0" y="835499"/>
                  </a:lnTo>
                  <a:lnTo>
                    <a:pt x="0" y="880953"/>
                  </a:lnTo>
                  <a:lnTo>
                    <a:pt x="2389" y="926356"/>
                  </a:lnTo>
                  <a:lnTo>
                    <a:pt x="7167" y="971606"/>
                  </a:lnTo>
                  <a:lnTo>
                    <a:pt x="14335" y="1016599"/>
                  </a:lnTo>
                  <a:lnTo>
                    <a:pt x="23892" y="1061233"/>
                  </a:lnTo>
                  <a:lnTo>
                    <a:pt x="35839" y="1105406"/>
                  </a:lnTo>
                  <a:lnTo>
                    <a:pt x="50175" y="1149015"/>
                  </a:lnTo>
                  <a:lnTo>
                    <a:pt x="66900" y="1191958"/>
                  </a:lnTo>
                  <a:lnTo>
                    <a:pt x="86014" y="1234133"/>
                  </a:lnTo>
                  <a:lnTo>
                    <a:pt x="107518" y="1275436"/>
                  </a:lnTo>
                  <a:lnTo>
                    <a:pt x="131411" y="1315765"/>
                  </a:lnTo>
                  <a:lnTo>
                    <a:pt x="157693" y="1355018"/>
                  </a:lnTo>
                  <a:lnTo>
                    <a:pt x="186364" y="1393093"/>
                  </a:lnTo>
                  <a:lnTo>
                    <a:pt x="217425" y="1429886"/>
                  </a:lnTo>
                  <a:lnTo>
                    <a:pt x="250875" y="1465296"/>
                  </a:lnTo>
                  <a:lnTo>
                    <a:pt x="286245" y="1498783"/>
                  </a:lnTo>
                  <a:lnTo>
                    <a:pt x="322997" y="1529879"/>
                  </a:lnTo>
                  <a:lnTo>
                    <a:pt x="361029" y="1558583"/>
                  </a:lnTo>
                  <a:lnTo>
                    <a:pt x="400239" y="1584895"/>
                  </a:lnTo>
                  <a:lnTo>
                    <a:pt x="440523" y="1608815"/>
                  </a:lnTo>
                  <a:lnTo>
                    <a:pt x="481780" y="1630343"/>
                  </a:lnTo>
                  <a:lnTo>
                    <a:pt x="523907" y="1649478"/>
                  </a:lnTo>
                  <a:lnTo>
                    <a:pt x="566802" y="1666222"/>
                  </a:lnTo>
                  <a:lnTo>
                    <a:pt x="610362" y="1680574"/>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4"/>
                  </a:lnTo>
                  <a:lnTo>
                    <a:pt x="1147728" y="1666222"/>
                  </a:lnTo>
                  <a:lnTo>
                    <a:pt x="1190623" y="1649478"/>
                  </a:lnTo>
                  <a:lnTo>
                    <a:pt x="1232750" y="1630343"/>
                  </a:lnTo>
                  <a:lnTo>
                    <a:pt x="1274007" y="1608815"/>
                  </a:lnTo>
                  <a:lnTo>
                    <a:pt x="1314291" y="1584895"/>
                  </a:lnTo>
                  <a:lnTo>
                    <a:pt x="1353500" y="1558583"/>
                  </a:lnTo>
                  <a:lnTo>
                    <a:pt x="1391532" y="1529879"/>
                  </a:lnTo>
                  <a:lnTo>
                    <a:pt x="1428284" y="1498783"/>
                  </a:lnTo>
                  <a:lnTo>
                    <a:pt x="1463654" y="1465296"/>
                  </a:lnTo>
                  <a:lnTo>
                    <a:pt x="1497104" y="1429886"/>
                  </a:lnTo>
                  <a:lnTo>
                    <a:pt x="1528165" y="1393093"/>
                  </a:lnTo>
                  <a:lnTo>
                    <a:pt x="1556836" y="1355018"/>
                  </a:lnTo>
                  <a:lnTo>
                    <a:pt x="1583119" y="1315765"/>
                  </a:lnTo>
                  <a:lnTo>
                    <a:pt x="1607011" y="1275436"/>
                  </a:lnTo>
                  <a:lnTo>
                    <a:pt x="1628515" y="1234133"/>
                  </a:lnTo>
                  <a:lnTo>
                    <a:pt x="1647629" y="1191958"/>
                  </a:lnTo>
                  <a:lnTo>
                    <a:pt x="1664354" y="1149015"/>
                  </a:lnTo>
                  <a:lnTo>
                    <a:pt x="1678690" y="1105406"/>
                  </a:lnTo>
                  <a:lnTo>
                    <a:pt x="1690637" y="1061233"/>
                  </a:lnTo>
                  <a:lnTo>
                    <a:pt x="1700194" y="1016599"/>
                  </a:lnTo>
                  <a:lnTo>
                    <a:pt x="1707362" y="971606"/>
                  </a:lnTo>
                  <a:lnTo>
                    <a:pt x="1712140" y="926356"/>
                  </a:lnTo>
                  <a:lnTo>
                    <a:pt x="1714530" y="880953"/>
                  </a:lnTo>
                  <a:lnTo>
                    <a:pt x="1714530" y="835499"/>
                  </a:lnTo>
                  <a:lnTo>
                    <a:pt x="1712140" y="790096"/>
                  </a:lnTo>
                  <a:lnTo>
                    <a:pt x="1707362" y="744847"/>
                  </a:lnTo>
                  <a:lnTo>
                    <a:pt x="1700194" y="699854"/>
                  </a:lnTo>
                  <a:lnTo>
                    <a:pt x="1690637" y="655220"/>
                  </a:lnTo>
                  <a:lnTo>
                    <a:pt x="1678690" y="611047"/>
                  </a:lnTo>
                  <a:lnTo>
                    <a:pt x="1664354" y="567437"/>
                  </a:lnTo>
                  <a:lnTo>
                    <a:pt x="1647629" y="524494"/>
                  </a:lnTo>
                  <a:lnTo>
                    <a:pt x="1628515" y="482320"/>
                  </a:lnTo>
                  <a:lnTo>
                    <a:pt x="1607011" y="441017"/>
                  </a:lnTo>
                  <a:lnTo>
                    <a:pt x="1583119" y="400687"/>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11" name="object 11"/>
            <p:cNvSpPr/>
            <p:nvPr/>
          </p:nvSpPr>
          <p:spPr>
            <a:xfrm>
              <a:off x="5563851" y="3862898"/>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12" name="object 12"/>
            <p:cNvSpPr/>
            <p:nvPr/>
          </p:nvSpPr>
          <p:spPr>
            <a:xfrm>
              <a:off x="5566821" y="4705852"/>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13" name="object 13"/>
            <p:cNvSpPr/>
            <p:nvPr/>
          </p:nvSpPr>
          <p:spPr>
            <a:xfrm>
              <a:off x="5660161" y="3874947"/>
              <a:ext cx="1506220" cy="1695450"/>
            </a:xfrm>
            <a:custGeom>
              <a:avLst/>
              <a:gdLst/>
              <a:ahLst/>
              <a:cxnLst/>
              <a:rect l="l" t="t" r="r" b="b"/>
              <a:pathLst>
                <a:path w="1506220" h="1695450">
                  <a:moveTo>
                    <a:pt x="1506181" y="443522"/>
                  </a:moveTo>
                  <a:lnTo>
                    <a:pt x="1491742" y="415569"/>
                  </a:lnTo>
                  <a:lnTo>
                    <a:pt x="815555" y="765657"/>
                  </a:lnTo>
                  <a:lnTo>
                    <a:pt x="1169974" y="117271"/>
                  </a:lnTo>
                  <a:lnTo>
                    <a:pt x="1142403" y="102171"/>
                  </a:lnTo>
                  <a:lnTo>
                    <a:pt x="786180" y="753859"/>
                  </a:lnTo>
                  <a:lnTo>
                    <a:pt x="803821" y="736"/>
                  </a:lnTo>
                  <a:lnTo>
                    <a:pt x="772401" y="0"/>
                  </a:lnTo>
                  <a:lnTo>
                    <a:pt x="753719" y="797661"/>
                  </a:lnTo>
                  <a:lnTo>
                    <a:pt x="753084" y="797991"/>
                  </a:lnTo>
                  <a:lnTo>
                    <a:pt x="744435" y="793521"/>
                  </a:lnTo>
                  <a:lnTo>
                    <a:pt x="399084" y="84721"/>
                  </a:lnTo>
                  <a:lnTo>
                    <a:pt x="370827" y="98526"/>
                  </a:lnTo>
                  <a:lnTo>
                    <a:pt x="697649" y="769302"/>
                  </a:lnTo>
                  <a:lnTo>
                    <a:pt x="14439" y="415569"/>
                  </a:lnTo>
                  <a:lnTo>
                    <a:pt x="0" y="443522"/>
                  </a:lnTo>
                  <a:lnTo>
                    <a:pt x="718870" y="815708"/>
                  </a:lnTo>
                  <a:lnTo>
                    <a:pt x="0" y="1187881"/>
                  </a:lnTo>
                  <a:lnTo>
                    <a:pt x="14439" y="1215834"/>
                  </a:lnTo>
                  <a:lnTo>
                    <a:pt x="733767" y="843432"/>
                  </a:lnTo>
                  <a:lnTo>
                    <a:pt x="735393" y="846785"/>
                  </a:lnTo>
                  <a:lnTo>
                    <a:pt x="336207" y="1577073"/>
                  </a:lnTo>
                  <a:lnTo>
                    <a:pt x="363778" y="1592173"/>
                  </a:lnTo>
                  <a:lnTo>
                    <a:pt x="751725" y="882446"/>
                  </a:lnTo>
                  <a:lnTo>
                    <a:pt x="732726" y="1694307"/>
                  </a:lnTo>
                  <a:lnTo>
                    <a:pt x="764146" y="1695056"/>
                  </a:lnTo>
                  <a:lnTo>
                    <a:pt x="781773" y="941959"/>
                  </a:lnTo>
                  <a:lnTo>
                    <a:pt x="1107097" y="1609623"/>
                  </a:lnTo>
                  <a:lnTo>
                    <a:pt x="1135354" y="1595818"/>
                  </a:lnTo>
                  <a:lnTo>
                    <a:pt x="783374" y="873455"/>
                  </a:lnTo>
                  <a:lnTo>
                    <a:pt x="783945" y="849414"/>
                  </a:lnTo>
                  <a:lnTo>
                    <a:pt x="1491742" y="1215834"/>
                  </a:lnTo>
                  <a:lnTo>
                    <a:pt x="1506181" y="1187881"/>
                  </a:lnTo>
                  <a:lnTo>
                    <a:pt x="787996" y="816076"/>
                  </a:lnTo>
                  <a:lnTo>
                    <a:pt x="788555" y="815060"/>
                  </a:lnTo>
                  <a:lnTo>
                    <a:pt x="1506181" y="443522"/>
                  </a:lnTo>
                  <a:close/>
                </a:path>
              </a:pathLst>
            </a:custGeom>
            <a:solidFill>
              <a:srgbClr val="000000"/>
            </a:solidFill>
          </p:spPr>
          <p:txBody>
            <a:bodyPr wrap="square" lIns="0" tIns="0" rIns="0" bIns="0" rtlCol="0"/>
            <a:lstStyle/>
            <a:p/>
          </p:txBody>
        </p:sp>
        <p:sp>
          <p:nvSpPr>
            <p:cNvPr id="14" name="object 14"/>
            <p:cNvSpPr/>
            <p:nvPr/>
          </p:nvSpPr>
          <p:spPr>
            <a:xfrm>
              <a:off x="5858837" y="4171030"/>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9"/>
                  </a:lnTo>
                  <a:lnTo>
                    <a:pt x="316914" y="54448"/>
                  </a:lnTo>
                  <a:lnTo>
                    <a:pt x="275984" y="76228"/>
                  </a:lnTo>
                  <a:lnTo>
                    <a:pt x="236598" y="101637"/>
                  </a:lnTo>
                  <a:lnTo>
                    <a:pt x="198994" y="130676"/>
                  </a:lnTo>
                  <a:lnTo>
                    <a:pt x="163408" y="163345"/>
                  </a:lnTo>
                  <a:lnTo>
                    <a:pt x="130726" y="198917"/>
                  </a:lnTo>
                  <a:lnTo>
                    <a:pt x="101676" y="236507"/>
                  </a:lnTo>
                  <a:lnTo>
                    <a:pt x="76257" y="275878"/>
                  </a:lnTo>
                  <a:lnTo>
                    <a:pt x="54469" y="316791"/>
                  </a:lnTo>
                  <a:lnTo>
                    <a:pt x="36312" y="359011"/>
                  </a:lnTo>
                  <a:lnTo>
                    <a:pt x="21787" y="402298"/>
                  </a:lnTo>
                  <a:lnTo>
                    <a:pt x="10893" y="446417"/>
                  </a:lnTo>
                  <a:lnTo>
                    <a:pt x="3631" y="491129"/>
                  </a:lnTo>
                  <a:lnTo>
                    <a:pt x="0" y="536197"/>
                  </a:lnTo>
                  <a:lnTo>
                    <a:pt x="0" y="581384"/>
                  </a:lnTo>
                  <a:lnTo>
                    <a:pt x="3631" y="626453"/>
                  </a:lnTo>
                  <a:lnTo>
                    <a:pt x="10893" y="671165"/>
                  </a:lnTo>
                  <a:lnTo>
                    <a:pt x="21787" y="715283"/>
                  </a:lnTo>
                  <a:lnTo>
                    <a:pt x="36312" y="758571"/>
                  </a:lnTo>
                  <a:lnTo>
                    <a:pt x="54469" y="800790"/>
                  </a:lnTo>
                  <a:lnTo>
                    <a:pt x="76257" y="841704"/>
                  </a:lnTo>
                  <a:lnTo>
                    <a:pt x="101676" y="881075"/>
                  </a:lnTo>
                  <a:lnTo>
                    <a:pt x="130726" y="918664"/>
                  </a:lnTo>
                  <a:lnTo>
                    <a:pt x="163408" y="954237"/>
                  </a:lnTo>
                  <a:lnTo>
                    <a:pt x="198994" y="986906"/>
                  </a:lnTo>
                  <a:lnTo>
                    <a:pt x="236598" y="1015945"/>
                  </a:lnTo>
                  <a:lnTo>
                    <a:pt x="275984" y="1041354"/>
                  </a:lnTo>
                  <a:lnTo>
                    <a:pt x="316914" y="1063134"/>
                  </a:lnTo>
                  <a:lnTo>
                    <a:pt x="359149" y="1081283"/>
                  </a:lnTo>
                  <a:lnTo>
                    <a:pt x="402454" y="1095803"/>
                  </a:lnTo>
                  <a:lnTo>
                    <a:pt x="446589" y="1106693"/>
                  </a:lnTo>
                  <a:lnTo>
                    <a:pt x="491319" y="1113952"/>
                  </a:lnTo>
                  <a:lnTo>
                    <a:pt x="536404" y="1117582"/>
                  </a:lnTo>
                  <a:lnTo>
                    <a:pt x="581609" y="1117582"/>
                  </a:lnTo>
                  <a:lnTo>
                    <a:pt x="626694" y="1113952"/>
                  </a:lnTo>
                  <a:lnTo>
                    <a:pt x="671424" y="1106693"/>
                  </a:lnTo>
                  <a:lnTo>
                    <a:pt x="715559" y="1095803"/>
                  </a:lnTo>
                  <a:lnTo>
                    <a:pt x="758863" y="1081283"/>
                  </a:lnTo>
                  <a:lnTo>
                    <a:pt x="801099" y="1063134"/>
                  </a:lnTo>
                  <a:lnTo>
                    <a:pt x="842028" y="1041354"/>
                  </a:lnTo>
                  <a:lnTo>
                    <a:pt x="881414" y="1015945"/>
                  </a:lnTo>
                  <a:lnTo>
                    <a:pt x="919018" y="986906"/>
                  </a:lnTo>
                  <a:lnTo>
                    <a:pt x="954604" y="954237"/>
                  </a:lnTo>
                  <a:lnTo>
                    <a:pt x="987286" y="918664"/>
                  </a:lnTo>
                  <a:lnTo>
                    <a:pt x="1016336" y="881075"/>
                  </a:lnTo>
                  <a:lnTo>
                    <a:pt x="1041755" y="841704"/>
                  </a:lnTo>
                  <a:lnTo>
                    <a:pt x="1063543" y="800790"/>
                  </a:lnTo>
                  <a:lnTo>
                    <a:pt x="1081699" y="758571"/>
                  </a:lnTo>
                  <a:lnTo>
                    <a:pt x="1096225" y="715283"/>
                  </a:lnTo>
                  <a:lnTo>
                    <a:pt x="1107119" y="671165"/>
                  </a:lnTo>
                  <a:lnTo>
                    <a:pt x="1114381" y="626453"/>
                  </a:lnTo>
                  <a:lnTo>
                    <a:pt x="1118012" y="581384"/>
                  </a:lnTo>
                  <a:lnTo>
                    <a:pt x="1118012" y="536197"/>
                  </a:lnTo>
                  <a:lnTo>
                    <a:pt x="1114381" y="491129"/>
                  </a:lnTo>
                  <a:lnTo>
                    <a:pt x="1107119" y="446417"/>
                  </a:lnTo>
                  <a:lnTo>
                    <a:pt x="1096225" y="402298"/>
                  </a:lnTo>
                  <a:lnTo>
                    <a:pt x="1081699" y="359011"/>
                  </a:lnTo>
                  <a:lnTo>
                    <a:pt x="1063543" y="316791"/>
                  </a:lnTo>
                  <a:lnTo>
                    <a:pt x="1041755" y="275878"/>
                  </a:lnTo>
                  <a:lnTo>
                    <a:pt x="1016336" y="236507"/>
                  </a:lnTo>
                  <a:lnTo>
                    <a:pt x="987286" y="198917"/>
                  </a:lnTo>
                  <a:lnTo>
                    <a:pt x="954604" y="163345"/>
                  </a:lnTo>
                  <a:lnTo>
                    <a:pt x="919018" y="130676"/>
                  </a:lnTo>
                  <a:lnTo>
                    <a:pt x="881414" y="101637"/>
                  </a:lnTo>
                  <a:lnTo>
                    <a:pt x="842028" y="76228"/>
                  </a:lnTo>
                  <a:lnTo>
                    <a:pt x="801099" y="54448"/>
                  </a:lnTo>
                  <a:lnTo>
                    <a:pt x="758863" y="36299"/>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15" name="object 15"/>
          <p:cNvSpPr txBox="1"/>
          <p:nvPr/>
        </p:nvSpPr>
        <p:spPr>
          <a:xfrm>
            <a:off x="2414064" y="3838868"/>
            <a:ext cx="2543175" cy="352425"/>
          </a:xfrm>
          <a:prstGeom prst="rect">
            <a:avLst/>
          </a:prstGeom>
          <a:solidFill>
            <a:srgbClr val="404040"/>
          </a:solidFill>
          <a:ln w="15733">
            <a:solidFill>
              <a:srgbClr val="000000"/>
            </a:solidFill>
          </a:ln>
        </p:spPr>
        <p:txBody>
          <a:bodyPr vert="horz" wrap="square" lIns="0" tIns="44450" rIns="0" bIns="0" rtlCol="0">
            <a:spAutoFit/>
          </a:bodyPr>
          <a:lstStyle/>
          <a:p>
            <a:pPr marL="742950">
              <a:lnSpc>
                <a:spcPct val="100000"/>
              </a:lnSpc>
              <a:spcBef>
                <a:spcPts val="350"/>
              </a:spcBef>
            </a:pPr>
            <a:r>
              <a:rPr sz="1700" spc="15" dirty="0">
                <a:solidFill>
                  <a:srgbClr val="FFFFFF"/>
                </a:solidFill>
                <a:latin typeface="Courier New" panose="02070309020205020404"/>
                <a:cs typeface="Courier New" panose="02070309020205020404"/>
              </a:rPr>
              <a:t>Aircraft</a:t>
            </a:r>
            <a:endParaRPr sz="1700">
              <a:latin typeface="Courier New" panose="02070309020205020404"/>
              <a:cs typeface="Courier New" panose="02070309020205020404"/>
            </a:endParaRPr>
          </a:p>
        </p:txBody>
      </p:sp>
      <p:grpSp>
        <p:nvGrpSpPr>
          <p:cNvPr id="16" name="object 16"/>
          <p:cNvGrpSpPr/>
          <p:nvPr/>
        </p:nvGrpSpPr>
        <p:grpSpPr>
          <a:xfrm>
            <a:off x="2776320" y="2589749"/>
            <a:ext cx="1447165" cy="1259205"/>
            <a:chOff x="2776320" y="2589749"/>
            <a:chExt cx="1447165" cy="1259205"/>
          </a:xfrm>
        </p:grpSpPr>
        <p:pic>
          <p:nvPicPr>
            <p:cNvPr id="17" name="object 17"/>
            <p:cNvPicPr/>
            <p:nvPr/>
          </p:nvPicPr>
          <p:blipFill>
            <a:blip r:embed="rId4" cstate="print"/>
            <a:stretch>
              <a:fillRect/>
            </a:stretch>
          </p:blipFill>
          <p:spPr>
            <a:xfrm>
              <a:off x="2776320" y="2589749"/>
              <a:ext cx="1447123" cy="1259100"/>
            </a:xfrm>
            <a:prstGeom prst="rect">
              <a:avLst/>
            </a:prstGeom>
          </p:spPr>
        </p:pic>
        <p:sp>
          <p:nvSpPr>
            <p:cNvPr id="18" name="object 18"/>
            <p:cNvSpPr/>
            <p:nvPr/>
          </p:nvSpPr>
          <p:spPr>
            <a:xfrm>
              <a:off x="2811680" y="2617284"/>
              <a:ext cx="1376680" cy="1206500"/>
            </a:xfrm>
            <a:custGeom>
              <a:avLst/>
              <a:gdLst/>
              <a:ahLst/>
              <a:cxnLst/>
              <a:rect l="l" t="t" r="r" b="b"/>
              <a:pathLst>
                <a:path w="1376679" h="1206500">
                  <a:moveTo>
                    <a:pt x="769114" y="379825"/>
                  </a:moveTo>
                  <a:lnTo>
                    <a:pt x="611952" y="379825"/>
                  </a:lnTo>
                  <a:lnTo>
                    <a:pt x="690533" y="1206099"/>
                  </a:lnTo>
                  <a:lnTo>
                    <a:pt x="769114" y="379825"/>
                  </a:lnTo>
                  <a:close/>
                </a:path>
                <a:path w="1376679" h="1206500">
                  <a:moveTo>
                    <a:pt x="1337109" y="0"/>
                  </a:moveTo>
                  <a:lnTo>
                    <a:pt x="39291" y="0"/>
                  </a:lnTo>
                  <a:lnTo>
                    <a:pt x="23997" y="3090"/>
                  </a:lnTo>
                  <a:lnTo>
                    <a:pt x="11508" y="11520"/>
                  </a:lnTo>
                  <a:lnTo>
                    <a:pt x="3087" y="24023"/>
                  </a:lnTo>
                  <a:lnTo>
                    <a:pt x="0" y="39334"/>
                  </a:lnTo>
                  <a:lnTo>
                    <a:pt x="0" y="340490"/>
                  </a:lnTo>
                  <a:lnTo>
                    <a:pt x="3087" y="355801"/>
                  </a:lnTo>
                  <a:lnTo>
                    <a:pt x="11508" y="368304"/>
                  </a:lnTo>
                  <a:lnTo>
                    <a:pt x="23997" y="376734"/>
                  </a:lnTo>
                  <a:lnTo>
                    <a:pt x="39291" y="379825"/>
                  </a:lnTo>
                  <a:lnTo>
                    <a:pt x="1337109" y="379825"/>
                  </a:lnTo>
                  <a:lnTo>
                    <a:pt x="1352403" y="376734"/>
                  </a:lnTo>
                  <a:lnTo>
                    <a:pt x="1364892" y="368304"/>
                  </a:lnTo>
                  <a:lnTo>
                    <a:pt x="1373312" y="355801"/>
                  </a:lnTo>
                  <a:lnTo>
                    <a:pt x="1376400" y="340490"/>
                  </a:lnTo>
                  <a:lnTo>
                    <a:pt x="1376400" y="39334"/>
                  </a:lnTo>
                  <a:lnTo>
                    <a:pt x="1373312" y="24023"/>
                  </a:lnTo>
                  <a:lnTo>
                    <a:pt x="1364892" y="11520"/>
                  </a:lnTo>
                  <a:lnTo>
                    <a:pt x="1352402" y="3090"/>
                  </a:lnTo>
                  <a:lnTo>
                    <a:pt x="1337109" y="0"/>
                  </a:lnTo>
                  <a:close/>
                </a:path>
              </a:pathLst>
            </a:custGeom>
            <a:solidFill>
              <a:srgbClr val="F4835E"/>
            </a:solidFill>
          </p:spPr>
          <p:txBody>
            <a:bodyPr wrap="square" lIns="0" tIns="0" rIns="0" bIns="0" rtlCol="0"/>
            <a:lstStyle/>
            <a:p/>
          </p:txBody>
        </p:sp>
        <p:sp>
          <p:nvSpPr>
            <p:cNvPr id="19" name="object 19"/>
            <p:cNvSpPr/>
            <p:nvPr/>
          </p:nvSpPr>
          <p:spPr>
            <a:xfrm>
              <a:off x="2811680" y="2617284"/>
              <a:ext cx="1376680" cy="1206500"/>
            </a:xfrm>
            <a:custGeom>
              <a:avLst/>
              <a:gdLst/>
              <a:ahLst/>
              <a:cxnLst/>
              <a:rect l="l" t="t" r="r" b="b"/>
              <a:pathLst>
                <a:path w="1376679" h="1206500">
                  <a:moveTo>
                    <a:pt x="39290" y="0"/>
                  </a:moveTo>
                  <a:lnTo>
                    <a:pt x="23996" y="3091"/>
                  </a:lnTo>
                  <a:lnTo>
                    <a:pt x="11507" y="11520"/>
                  </a:lnTo>
                  <a:lnTo>
                    <a:pt x="3087" y="24023"/>
                  </a:lnTo>
                  <a:lnTo>
                    <a:pt x="0" y="39334"/>
                  </a:lnTo>
                  <a:lnTo>
                    <a:pt x="0" y="340491"/>
                  </a:lnTo>
                  <a:lnTo>
                    <a:pt x="3087" y="355801"/>
                  </a:lnTo>
                  <a:lnTo>
                    <a:pt x="11507" y="368304"/>
                  </a:lnTo>
                  <a:lnTo>
                    <a:pt x="23996" y="376734"/>
                  </a:lnTo>
                  <a:lnTo>
                    <a:pt x="39290" y="379825"/>
                  </a:lnTo>
                  <a:lnTo>
                    <a:pt x="611951" y="379825"/>
                  </a:lnTo>
                  <a:lnTo>
                    <a:pt x="690532" y="1206100"/>
                  </a:lnTo>
                  <a:lnTo>
                    <a:pt x="769113" y="379825"/>
                  </a:lnTo>
                  <a:lnTo>
                    <a:pt x="1337109" y="379825"/>
                  </a:lnTo>
                  <a:lnTo>
                    <a:pt x="1352403" y="376734"/>
                  </a:lnTo>
                  <a:lnTo>
                    <a:pt x="1364892" y="368304"/>
                  </a:lnTo>
                  <a:lnTo>
                    <a:pt x="1373312" y="355801"/>
                  </a:lnTo>
                  <a:lnTo>
                    <a:pt x="1376400" y="340491"/>
                  </a:lnTo>
                  <a:lnTo>
                    <a:pt x="1376400" y="39334"/>
                  </a:lnTo>
                  <a:lnTo>
                    <a:pt x="1373312" y="24023"/>
                  </a:lnTo>
                  <a:lnTo>
                    <a:pt x="1364892" y="11520"/>
                  </a:lnTo>
                  <a:lnTo>
                    <a:pt x="1352403" y="3091"/>
                  </a:lnTo>
                  <a:lnTo>
                    <a:pt x="1337109" y="0"/>
                  </a:lnTo>
                  <a:lnTo>
                    <a:pt x="39290" y="0"/>
                  </a:lnTo>
                  <a:close/>
                </a:path>
              </a:pathLst>
            </a:custGeom>
            <a:ln w="39315">
              <a:solidFill>
                <a:srgbClr val="F15B2A"/>
              </a:solidFill>
            </a:ln>
          </p:spPr>
          <p:txBody>
            <a:bodyPr wrap="square" lIns="0" tIns="0" rIns="0" bIns="0" rtlCol="0"/>
            <a:lstStyle/>
            <a:p/>
          </p:txBody>
        </p:sp>
      </p:grpSp>
      <p:sp>
        <p:nvSpPr>
          <p:cNvPr id="20" name="object 20"/>
          <p:cNvSpPr txBox="1"/>
          <p:nvPr/>
        </p:nvSpPr>
        <p:spPr>
          <a:xfrm>
            <a:off x="3164558" y="2598290"/>
            <a:ext cx="671195" cy="327660"/>
          </a:xfrm>
          <a:prstGeom prst="rect">
            <a:avLst/>
          </a:prstGeom>
        </p:spPr>
        <p:txBody>
          <a:bodyPr vert="horz" wrap="square" lIns="0" tIns="16510" rIns="0" bIns="0" rtlCol="0">
            <a:spAutoFit/>
          </a:bodyPr>
          <a:lstStyle/>
          <a:p>
            <a:pPr marL="12700">
              <a:lnSpc>
                <a:spcPct val="100000"/>
              </a:lnSpc>
              <a:spcBef>
                <a:spcPts val="130"/>
              </a:spcBef>
            </a:pPr>
            <a:r>
              <a:rPr sz="1950" spc="5" dirty="0">
                <a:solidFill>
                  <a:srgbClr val="FFFFFF"/>
                </a:solidFill>
                <a:latin typeface="Verdana" panose="020B0604030504040204"/>
                <a:cs typeface="Verdana" panose="020B0604030504040204"/>
              </a:rPr>
              <a:t>Cla</a:t>
            </a:r>
            <a:r>
              <a:rPr sz="1950" spc="-15" dirty="0">
                <a:solidFill>
                  <a:srgbClr val="FFFFFF"/>
                </a:solidFill>
                <a:latin typeface="Verdana" panose="020B0604030504040204"/>
                <a:cs typeface="Verdana" panose="020B0604030504040204"/>
              </a:rPr>
              <a:t>s</a:t>
            </a:r>
            <a:r>
              <a:rPr sz="1950" spc="-30" dirty="0">
                <a:solidFill>
                  <a:srgbClr val="FFFFFF"/>
                </a:solidFill>
                <a:latin typeface="Verdana" panose="020B0604030504040204"/>
                <a:cs typeface="Verdana" panose="020B0604030504040204"/>
              </a:rPr>
              <a:t>s</a:t>
            </a:r>
            <a:endParaRPr sz="1950">
              <a:latin typeface="Verdana" panose="020B0604030504040204"/>
              <a:cs typeface="Verdana" panose="020B0604030504040204"/>
            </a:endParaRPr>
          </a:p>
        </p:txBody>
      </p:sp>
      <p:grpSp>
        <p:nvGrpSpPr>
          <p:cNvPr id="21" name="object 21"/>
          <p:cNvGrpSpPr/>
          <p:nvPr/>
        </p:nvGrpSpPr>
        <p:grpSpPr>
          <a:xfrm>
            <a:off x="5683826" y="2589749"/>
            <a:ext cx="1873885" cy="3285490"/>
            <a:chOff x="5683826" y="2589749"/>
            <a:chExt cx="1873885" cy="3285490"/>
          </a:xfrm>
        </p:grpSpPr>
        <p:pic>
          <p:nvPicPr>
            <p:cNvPr id="22" name="object 22"/>
            <p:cNvPicPr/>
            <p:nvPr/>
          </p:nvPicPr>
          <p:blipFill>
            <a:blip r:embed="rId4" cstate="print"/>
            <a:stretch>
              <a:fillRect/>
            </a:stretch>
          </p:blipFill>
          <p:spPr>
            <a:xfrm>
              <a:off x="5683826" y="2589749"/>
              <a:ext cx="1447123" cy="1259100"/>
            </a:xfrm>
            <a:prstGeom prst="rect">
              <a:avLst/>
            </a:prstGeom>
          </p:spPr>
        </p:pic>
        <p:sp>
          <p:nvSpPr>
            <p:cNvPr id="23" name="object 23"/>
            <p:cNvSpPr/>
            <p:nvPr/>
          </p:nvSpPr>
          <p:spPr>
            <a:xfrm>
              <a:off x="5719188" y="2617284"/>
              <a:ext cx="1376680" cy="1206500"/>
            </a:xfrm>
            <a:custGeom>
              <a:avLst/>
              <a:gdLst/>
              <a:ahLst/>
              <a:cxnLst/>
              <a:rect l="l" t="t" r="r" b="b"/>
              <a:pathLst>
                <a:path w="1376679" h="1206500">
                  <a:moveTo>
                    <a:pt x="769113" y="379825"/>
                  </a:moveTo>
                  <a:lnTo>
                    <a:pt x="611950" y="379825"/>
                  </a:lnTo>
                  <a:lnTo>
                    <a:pt x="690532" y="1206099"/>
                  </a:lnTo>
                  <a:lnTo>
                    <a:pt x="769113" y="379825"/>
                  </a:lnTo>
                  <a:close/>
                </a:path>
                <a:path w="1376679" h="1206500">
                  <a:moveTo>
                    <a:pt x="1337108" y="0"/>
                  </a:moveTo>
                  <a:lnTo>
                    <a:pt x="39289" y="0"/>
                  </a:lnTo>
                  <a:lnTo>
                    <a:pt x="23996" y="3090"/>
                  </a:lnTo>
                  <a:lnTo>
                    <a:pt x="11507" y="11520"/>
                  </a:lnTo>
                  <a:lnTo>
                    <a:pt x="3087" y="24023"/>
                  </a:lnTo>
                  <a:lnTo>
                    <a:pt x="0" y="39334"/>
                  </a:lnTo>
                  <a:lnTo>
                    <a:pt x="0" y="340490"/>
                  </a:lnTo>
                  <a:lnTo>
                    <a:pt x="3087" y="355801"/>
                  </a:lnTo>
                  <a:lnTo>
                    <a:pt x="11507" y="368304"/>
                  </a:lnTo>
                  <a:lnTo>
                    <a:pt x="23996" y="376734"/>
                  </a:lnTo>
                  <a:lnTo>
                    <a:pt x="39289" y="379825"/>
                  </a:lnTo>
                  <a:lnTo>
                    <a:pt x="1337108" y="379825"/>
                  </a:lnTo>
                  <a:lnTo>
                    <a:pt x="1352402" y="376734"/>
                  </a:lnTo>
                  <a:lnTo>
                    <a:pt x="1364891" y="368304"/>
                  </a:lnTo>
                  <a:lnTo>
                    <a:pt x="1373311" y="355801"/>
                  </a:lnTo>
                  <a:lnTo>
                    <a:pt x="1376399" y="340490"/>
                  </a:lnTo>
                  <a:lnTo>
                    <a:pt x="1376399" y="39334"/>
                  </a:lnTo>
                  <a:lnTo>
                    <a:pt x="1373311" y="24023"/>
                  </a:lnTo>
                  <a:lnTo>
                    <a:pt x="1364891" y="11520"/>
                  </a:lnTo>
                  <a:lnTo>
                    <a:pt x="1352402" y="3090"/>
                  </a:lnTo>
                  <a:lnTo>
                    <a:pt x="1337108" y="0"/>
                  </a:lnTo>
                  <a:close/>
                </a:path>
              </a:pathLst>
            </a:custGeom>
            <a:solidFill>
              <a:srgbClr val="F4835E"/>
            </a:solidFill>
          </p:spPr>
          <p:txBody>
            <a:bodyPr wrap="square" lIns="0" tIns="0" rIns="0" bIns="0" rtlCol="0"/>
            <a:lstStyle/>
            <a:p/>
          </p:txBody>
        </p:sp>
        <p:sp>
          <p:nvSpPr>
            <p:cNvPr id="24" name="object 24"/>
            <p:cNvSpPr/>
            <p:nvPr/>
          </p:nvSpPr>
          <p:spPr>
            <a:xfrm>
              <a:off x="5719188" y="2617284"/>
              <a:ext cx="1376680" cy="1206500"/>
            </a:xfrm>
            <a:custGeom>
              <a:avLst/>
              <a:gdLst/>
              <a:ahLst/>
              <a:cxnLst/>
              <a:rect l="l" t="t" r="r" b="b"/>
              <a:pathLst>
                <a:path w="1376679" h="1206500">
                  <a:moveTo>
                    <a:pt x="39290" y="0"/>
                  </a:moveTo>
                  <a:lnTo>
                    <a:pt x="23996" y="3091"/>
                  </a:lnTo>
                  <a:lnTo>
                    <a:pt x="11507" y="11520"/>
                  </a:lnTo>
                  <a:lnTo>
                    <a:pt x="3087" y="24023"/>
                  </a:lnTo>
                  <a:lnTo>
                    <a:pt x="0" y="39334"/>
                  </a:lnTo>
                  <a:lnTo>
                    <a:pt x="0" y="340491"/>
                  </a:lnTo>
                  <a:lnTo>
                    <a:pt x="3087" y="355801"/>
                  </a:lnTo>
                  <a:lnTo>
                    <a:pt x="11507" y="368304"/>
                  </a:lnTo>
                  <a:lnTo>
                    <a:pt x="23996" y="376734"/>
                  </a:lnTo>
                  <a:lnTo>
                    <a:pt x="39290" y="379825"/>
                  </a:lnTo>
                  <a:lnTo>
                    <a:pt x="611951" y="379825"/>
                  </a:lnTo>
                  <a:lnTo>
                    <a:pt x="690532" y="1206100"/>
                  </a:lnTo>
                  <a:lnTo>
                    <a:pt x="769113" y="379825"/>
                  </a:lnTo>
                  <a:lnTo>
                    <a:pt x="1337108" y="379825"/>
                  </a:lnTo>
                  <a:lnTo>
                    <a:pt x="1352402" y="376734"/>
                  </a:lnTo>
                  <a:lnTo>
                    <a:pt x="1364891" y="368304"/>
                  </a:lnTo>
                  <a:lnTo>
                    <a:pt x="1373311" y="355801"/>
                  </a:lnTo>
                  <a:lnTo>
                    <a:pt x="1376399" y="340491"/>
                  </a:lnTo>
                  <a:lnTo>
                    <a:pt x="1376399" y="39334"/>
                  </a:lnTo>
                  <a:lnTo>
                    <a:pt x="1373311" y="24023"/>
                  </a:lnTo>
                  <a:lnTo>
                    <a:pt x="1364891" y="11520"/>
                  </a:lnTo>
                  <a:lnTo>
                    <a:pt x="1352402" y="3091"/>
                  </a:lnTo>
                  <a:lnTo>
                    <a:pt x="1337108" y="0"/>
                  </a:lnTo>
                  <a:lnTo>
                    <a:pt x="39290" y="0"/>
                  </a:lnTo>
                  <a:close/>
                </a:path>
              </a:pathLst>
            </a:custGeom>
            <a:ln w="39315">
              <a:solidFill>
                <a:srgbClr val="F15B2A"/>
              </a:solidFill>
            </a:ln>
          </p:spPr>
          <p:txBody>
            <a:bodyPr wrap="square" lIns="0" tIns="0" rIns="0" bIns="0" rtlCol="0"/>
            <a:lstStyle/>
            <a:p/>
          </p:txBody>
        </p:sp>
        <p:pic>
          <p:nvPicPr>
            <p:cNvPr id="25" name="object 25"/>
            <p:cNvPicPr/>
            <p:nvPr/>
          </p:nvPicPr>
          <p:blipFill>
            <a:blip r:embed="rId2" cstate="print"/>
            <a:stretch>
              <a:fillRect/>
            </a:stretch>
          </p:blipFill>
          <p:spPr>
            <a:xfrm>
              <a:off x="5756077" y="4071072"/>
              <a:ext cx="1801567" cy="1803589"/>
            </a:xfrm>
            <a:prstGeom prst="rect">
              <a:avLst/>
            </a:prstGeom>
          </p:spPr>
        </p:pic>
        <p:sp>
          <p:nvSpPr>
            <p:cNvPr id="26" name="object 26"/>
            <p:cNvSpPr/>
            <p:nvPr/>
          </p:nvSpPr>
          <p:spPr>
            <a:xfrm>
              <a:off x="5799595" y="4098906"/>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8"/>
                  </a:lnTo>
                  <a:lnTo>
                    <a:pt x="107518" y="441017"/>
                  </a:lnTo>
                  <a:lnTo>
                    <a:pt x="86014" y="482320"/>
                  </a:lnTo>
                  <a:lnTo>
                    <a:pt x="66900" y="524495"/>
                  </a:lnTo>
                  <a:lnTo>
                    <a:pt x="50175" y="567438"/>
                  </a:lnTo>
                  <a:lnTo>
                    <a:pt x="35839" y="611047"/>
                  </a:lnTo>
                  <a:lnTo>
                    <a:pt x="23892" y="655220"/>
                  </a:lnTo>
                  <a:lnTo>
                    <a:pt x="14335" y="699855"/>
                  </a:lnTo>
                  <a:lnTo>
                    <a:pt x="7167" y="744848"/>
                  </a:lnTo>
                  <a:lnTo>
                    <a:pt x="2389" y="790097"/>
                  </a:lnTo>
                  <a:lnTo>
                    <a:pt x="0" y="835500"/>
                  </a:lnTo>
                  <a:lnTo>
                    <a:pt x="0" y="880954"/>
                  </a:lnTo>
                  <a:lnTo>
                    <a:pt x="2389" y="926357"/>
                  </a:lnTo>
                  <a:lnTo>
                    <a:pt x="7167" y="971606"/>
                  </a:lnTo>
                  <a:lnTo>
                    <a:pt x="14335" y="1016599"/>
                  </a:lnTo>
                  <a:lnTo>
                    <a:pt x="23892" y="1061233"/>
                  </a:lnTo>
                  <a:lnTo>
                    <a:pt x="35839" y="1105406"/>
                  </a:lnTo>
                  <a:lnTo>
                    <a:pt x="50175" y="1149016"/>
                  </a:lnTo>
                  <a:lnTo>
                    <a:pt x="66900" y="1191959"/>
                  </a:lnTo>
                  <a:lnTo>
                    <a:pt x="86014" y="1234133"/>
                  </a:lnTo>
                  <a:lnTo>
                    <a:pt x="107518" y="1275436"/>
                  </a:lnTo>
                  <a:lnTo>
                    <a:pt x="131411" y="1315766"/>
                  </a:lnTo>
                  <a:lnTo>
                    <a:pt x="157693" y="1355019"/>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1" y="1275436"/>
                  </a:lnTo>
                  <a:lnTo>
                    <a:pt x="1628515" y="1234133"/>
                  </a:lnTo>
                  <a:lnTo>
                    <a:pt x="1647629" y="1191959"/>
                  </a:lnTo>
                  <a:lnTo>
                    <a:pt x="1664354" y="1149016"/>
                  </a:lnTo>
                  <a:lnTo>
                    <a:pt x="1678690" y="1105406"/>
                  </a:lnTo>
                  <a:lnTo>
                    <a:pt x="1690637" y="1061233"/>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0"/>
                  </a:lnTo>
                  <a:lnTo>
                    <a:pt x="1678690" y="611047"/>
                  </a:lnTo>
                  <a:lnTo>
                    <a:pt x="1664354" y="567438"/>
                  </a:lnTo>
                  <a:lnTo>
                    <a:pt x="1647629" y="524495"/>
                  </a:lnTo>
                  <a:lnTo>
                    <a:pt x="1628515" y="482320"/>
                  </a:lnTo>
                  <a:lnTo>
                    <a:pt x="1607011"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27" name="object 27"/>
            <p:cNvPicPr/>
            <p:nvPr/>
          </p:nvPicPr>
          <p:blipFill>
            <a:blip r:embed="rId5" cstate="print"/>
            <a:stretch>
              <a:fillRect/>
            </a:stretch>
          </p:blipFill>
          <p:spPr>
            <a:xfrm>
              <a:off x="5756077" y="4071072"/>
              <a:ext cx="1801567" cy="1803589"/>
            </a:xfrm>
            <a:prstGeom prst="rect">
              <a:avLst/>
            </a:prstGeom>
          </p:spPr>
        </p:pic>
        <p:sp>
          <p:nvSpPr>
            <p:cNvPr id="28" name="object 28"/>
            <p:cNvSpPr/>
            <p:nvPr/>
          </p:nvSpPr>
          <p:spPr>
            <a:xfrm>
              <a:off x="5799595" y="4098906"/>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8"/>
                  </a:lnTo>
                  <a:lnTo>
                    <a:pt x="107518" y="441017"/>
                  </a:lnTo>
                  <a:lnTo>
                    <a:pt x="86014" y="482320"/>
                  </a:lnTo>
                  <a:lnTo>
                    <a:pt x="66900" y="524495"/>
                  </a:lnTo>
                  <a:lnTo>
                    <a:pt x="50175" y="567438"/>
                  </a:lnTo>
                  <a:lnTo>
                    <a:pt x="35839" y="611047"/>
                  </a:lnTo>
                  <a:lnTo>
                    <a:pt x="23892" y="655220"/>
                  </a:lnTo>
                  <a:lnTo>
                    <a:pt x="14335" y="699855"/>
                  </a:lnTo>
                  <a:lnTo>
                    <a:pt x="7167" y="744848"/>
                  </a:lnTo>
                  <a:lnTo>
                    <a:pt x="2389" y="790097"/>
                  </a:lnTo>
                  <a:lnTo>
                    <a:pt x="0" y="835500"/>
                  </a:lnTo>
                  <a:lnTo>
                    <a:pt x="0" y="880954"/>
                  </a:lnTo>
                  <a:lnTo>
                    <a:pt x="2389" y="926357"/>
                  </a:lnTo>
                  <a:lnTo>
                    <a:pt x="7167" y="971606"/>
                  </a:lnTo>
                  <a:lnTo>
                    <a:pt x="14335" y="1016599"/>
                  </a:lnTo>
                  <a:lnTo>
                    <a:pt x="23892" y="1061233"/>
                  </a:lnTo>
                  <a:lnTo>
                    <a:pt x="35839" y="1105406"/>
                  </a:lnTo>
                  <a:lnTo>
                    <a:pt x="50175" y="1149016"/>
                  </a:lnTo>
                  <a:lnTo>
                    <a:pt x="66900" y="1191959"/>
                  </a:lnTo>
                  <a:lnTo>
                    <a:pt x="86014" y="1234133"/>
                  </a:lnTo>
                  <a:lnTo>
                    <a:pt x="107518" y="1275436"/>
                  </a:lnTo>
                  <a:lnTo>
                    <a:pt x="131411" y="1315766"/>
                  </a:lnTo>
                  <a:lnTo>
                    <a:pt x="157693" y="1355019"/>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1" y="1275436"/>
                  </a:lnTo>
                  <a:lnTo>
                    <a:pt x="1628515" y="1234133"/>
                  </a:lnTo>
                  <a:lnTo>
                    <a:pt x="1647629" y="1191959"/>
                  </a:lnTo>
                  <a:lnTo>
                    <a:pt x="1664354" y="1149016"/>
                  </a:lnTo>
                  <a:lnTo>
                    <a:pt x="1678690" y="1105406"/>
                  </a:lnTo>
                  <a:lnTo>
                    <a:pt x="1690637" y="1061233"/>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0"/>
                  </a:lnTo>
                  <a:lnTo>
                    <a:pt x="1678690" y="611047"/>
                  </a:lnTo>
                  <a:lnTo>
                    <a:pt x="1664354" y="567438"/>
                  </a:lnTo>
                  <a:lnTo>
                    <a:pt x="1647629" y="524495"/>
                  </a:lnTo>
                  <a:lnTo>
                    <a:pt x="1628515" y="482320"/>
                  </a:lnTo>
                  <a:lnTo>
                    <a:pt x="1607011"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29" name="object 29"/>
            <p:cNvPicPr/>
            <p:nvPr/>
          </p:nvPicPr>
          <p:blipFill>
            <a:blip r:embed="rId5" cstate="print"/>
            <a:stretch>
              <a:fillRect/>
            </a:stretch>
          </p:blipFill>
          <p:spPr>
            <a:xfrm>
              <a:off x="5756077" y="4071072"/>
              <a:ext cx="1801567" cy="1803589"/>
            </a:xfrm>
            <a:prstGeom prst="rect">
              <a:avLst/>
            </a:prstGeom>
          </p:spPr>
        </p:pic>
        <p:sp>
          <p:nvSpPr>
            <p:cNvPr id="30" name="object 30"/>
            <p:cNvSpPr/>
            <p:nvPr/>
          </p:nvSpPr>
          <p:spPr>
            <a:xfrm>
              <a:off x="5799595" y="4098906"/>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8"/>
                  </a:lnTo>
                  <a:lnTo>
                    <a:pt x="400239" y="131558"/>
                  </a:lnTo>
                  <a:lnTo>
                    <a:pt x="361029" y="157870"/>
                  </a:lnTo>
                  <a:lnTo>
                    <a:pt x="322997" y="186573"/>
                  </a:lnTo>
                  <a:lnTo>
                    <a:pt x="286245" y="217669"/>
                  </a:lnTo>
                  <a:lnTo>
                    <a:pt x="250875" y="251157"/>
                  </a:lnTo>
                  <a:lnTo>
                    <a:pt x="217425" y="286566"/>
                  </a:lnTo>
                  <a:lnTo>
                    <a:pt x="186364" y="323360"/>
                  </a:lnTo>
                  <a:lnTo>
                    <a:pt x="157693" y="361434"/>
                  </a:lnTo>
                  <a:lnTo>
                    <a:pt x="131411" y="400688"/>
                  </a:lnTo>
                  <a:lnTo>
                    <a:pt x="107518" y="441017"/>
                  </a:lnTo>
                  <a:lnTo>
                    <a:pt x="86014" y="482320"/>
                  </a:lnTo>
                  <a:lnTo>
                    <a:pt x="66900" y="524495"/>
                  </a:lnTo>
                  <a:lnTo>
                    <a:pt x="50175" y="567438"/>
                  </a:lnTo>
                  <a:lnTo>
                    <a:pt x="35839" y="611047"/>
                  </a:lnTo>
                  <a:lnTo>
                    <a:pt x="23892" y="655220"/>
                  </a:lnTo>
                  <a:lnTo>
                    <a:pt x="14335" y="699855"/>
                  </a:lnTo>
                  <a:lnTo>
                    <a:pt x="7167" y="744848"/>
                  </a:lnTo>
                  <a:lnTo>
                    <a:pt x="2389" y="790097"/>
                  </a:lnTo>
                  <a:lnTo>
                    <a:pt x="0" y="835500"/>
                  </a:lnTo>
                  <a:lnTo>
                    <a:pt x="0" y="880954"/>
                  </a:lnTo>
                  <a:lnTo>
                    <a:pt x="2389" y="926357"/>
                  </a:lnTo>
                  <a:lnTo>
                    <a:pt x="7167" y="971606"/>
                  </a:lnTo>
                  <a:lnTo>
                    <a:pt x="14335" y="1016599"/>
                  </a:lnTo>
                  <a:lnTo>
                    <a:pt x="23892" y="1061233"/>
                  </a:lnTo>
                  <a:lnTo>
                    <a:pt x="35839" y="1105406"/>
                  </a:lnTo>
                  <a:lnTo>
                    <a:pt x="50175" y="1149016"/>
                  </a:lnTo>
                  <a:lnTo>
                    <a:pt x="66900" y="1191959"/>
                  </a:lnTo>
                  <a:lnTo>
                    <a:pt x="86014" y="1234133"/>
                  </a:lnTo>
                  <a:lnTo>
                    <a:pt x="107518" y="1275436"/>
                  </a:lnTo>
                  <a:lnTo>
                    <a:pt x="131411" y="1315766"/>
                  </a:lnTo>
                  <a:lnTo>
                    <a:pt x="157693" y="1355019"/>
                  </a:lnTo>
                  <a:lnTo>
                    <a:pt x="186364" y="1393094"/>
                  </a:lnTo>
                  <a:lnTo>
                    <a:pt x="217425" y="1429887"/>
                  </a:lnTo>
                  <a:lnTo>
                    <a:pt x="250875" y="1465297"/>
                  </a:lnTo>
                  <a:lnTo>
                    <a:pt x="286245" y="1498785"/>
                  </a:lnTo>
                  <a:lnTo>
                    <a:pt x="322997" y="1529880"/>
                  </a:lnTo>
                  <a:lnTo>
                    <a:pt x="361029" y="1558584"/>
                  </a:lnTo>
                  <a:lnTo>
                    <a:pt x="400239" y="1584896"/>
                  </a:lnTo>
                  <a:lnTo>
                    <a:pt x="440523" y="1608815"/>
                  </a:lnTo>
                  <a:lnTo>
                    <a:pt x="481780" y="1630343"/>
                  </a:lnTo>
                  <a:lnTo>
                    <a:pt x="523907" y="1649479"/>
                  </a:lnTo>
                  <a:lnTo>
                    <a:pt x="566802" y="1666223"/>
                  </a:lnTo>
                  <a:lnTo>
                    <a:pt x="610362" y="1680575"/>
                  </a:lnTo>
                  <a:lnTo>
                    <a:pt x="654486" y="1692534"/>
                  </a:lnTo>
                  <a:lnTo>
                    <a:pt x="699070" y="1702102"/>
                  </a:lnTo>
                  <a:lnTo>
                    <a:pt x="744013" y="1709278"/>
                  </a:lnTo>
                  <a:lnTo>
                    <a:pt x="789211" y="1714062"/>
                  </a:lnTo>
                  <a:lnTo>
                    <a:pt x="834563" y="1716454"/>
                  </a:lnTo>
                  <a:lnTo>
                    <a:pt x="879967" y="1716454"/>
                  </a:lnTo>
                  <a:lnTo>
                    <a:pt x="925319" y="1714062"/>
                  </a:lnTo>
                  <a:lnTo>
                    <a:pt x="970517" y="1709278"/>
                  </a:lnTo>
                  <a:lnTo>
                    <a:pt x="1015460" y="1702102"/>
                  </a:lnTo>
                  <a:lnTo>
                    <a:pt x="1060044" y="1692534"/>
                  </a:lnTo>
                  <a:lnTo>
                    <a:pt x="1104168" y="1680575"/>
                  </a:lnTo>
                  <a:lnTo>
                    <a:pt x="1147728" y="1666223"/>
                  </a:lnTo>
                  <a:lnTo>
                    <a:pt x="1190623" y="1649479"/>
                  </a:lnTo>
                  <a:lnTo>
                    <a:pt x="1232750" y="1630343"/>
                  </a:lnTo>
                  <a:lnTo>
                    <a:pt x="1274007" y="1608815"/>
                  </a:lnTo>
                  <a:lnTo>
                    <a:pt x="1314291" y="1584896"/>
                  </a:lnTo>
                  <a:lnTo>
                    <a:pt x="1353500" y="1558584"/>
                  </a:lnTo>
                  <a:lnTo>
                    <a:pt x="1391532" y="1529880"/>
                  </a:lnTo>
                  <a:lnTo>
                    <a:pt x="1428284" y="1498785"/>
                  </a:lnTo>
                  <a:lnTo>
                    <a:pt x="1463654" y="1465297"/>
                  </a:lnTo>
                  <a:lnTo>
                    <a:pt x="1497104" y="1429887"/>
                  </a:lnTo>
                  <a:lnTo>
                    <a:pt x="1528165" y="1393094"/>
                  </a:lnTo>
                  <a:lnTo>
                    <a:pt x="1556836" y="1355019"/>
                  </a:lnTo>
                  <a:lnTo>
                    <a:pt x="1583119" y="1315766"/>
                  </a:lnTo>
                  <a:lnTo>
                    <a:pt x="1607011" y="1275436"/>
                  </a:lnTo>
                  <a:lnTo>
                    <a:pt x="1628515" y="1234133"/>
                  </a:lnTo>
                  <a:lnTo>
                    <a:pt x="1647629" y="1191959"/>
                  </a:lnTo>
                  <a:lnTo>
                    <a:pt x="1664354" y="1149016"/>
                  </a:lnTo>
                  <a:lnTo>
                    <a:pt x="1678690" y="1105406"/>
                  </a:lnTo>
                  <a:lnTo>
                    <a:pt x="1690637" y="1061233"/>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0"/>
                  </a:lnTo>
                  <a:lnTo>
                    <a:pt x="1678690" y="611047"/>
                  </a:lnTo>
                  <a:lnTo>
                    <a:pt x="1664354" y="567438"/>
                  </a:lnTo>
                  <a:lnTo>
                    <a:pt x="1647629" y="524495"/>
                  </a:lnTo>
                  <a:lnTo>
                    <a:pt x="1628515" y="482320"/>
                  </a:lnTo>
                  <a:lnTo>
                    <a:pt x="1607011" y="441017"/>
                  </a:lnTo>
                  <a:lnTo>
                    <a:pt x="1583119" y="400688"/>
                  </a:lnTo>
                  <a:lnTo>
                    <a:pt x="1556836" y="361434"/>
                  </a:lnTo>
                  <a:lnTo>
                    <a:pt x="1528165" y="323360"/>
                  </a:lnTo>
                  <a:lnTo>
                    <a:pt x="1497104" y="286566"/>
                  </a:lnTo>
                  <a:lnTo>
                    <a:pt x="1463654" y="251157"/>
                  </a:lnTo>
                  <a:lnTo>
                    <a:pt x="1428284" y="217669"/>
                  </a:lnTo>
                  <a:lnTo>
                    <a:pt x="1391532" y="186573"/>
                  </a:lnTo>
                  <a:lnTo>
                    <a:pt x="1353500" y="157870"/>
                  </a:lnTo>
                  <a:lnTo>
                    <a:pt x="1314291" y="131558"/>
                  </a:lnTo>
                  <a:lnTo>
                    <a:pt x="1274007" y="107638"/>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31" name="object 31"/>
            <p:cNvSpPr/>
            <p:nvPr/>
          </p:nvSpPr>
          <p:spPr>
            <a:xfrm>
              <a:off x="5799595" y="4098906"/>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32" name="object 32"/>
            <p:cNvSpPr/>
            <p:nvPr/>
          </p:nvSpPr>
          <p:spPr>
            <a:xfrm>
              <a:off x="5802565" y="4941860"/>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33" name="object 33"/>
            <p:cNvSpPr/>
            <p:nvPr/>
          </p:nvSpPr>
          <p:spPr>
            <a:xfrm>
              <a:off x="5895911" y="4110964"/>
              <a:ext cx="1506220" cy="1695450"/>
            </a:xfrm>
            <a:custGeom>
              <a:avLst/>
              <a:gdLst/>
              <a:ahLst/>
              <a:cxnLst/>
              <a:rect l="l" t="t" r="r" b="b"/>
              <a:pathLst>
                <a:path w="1506220" h="1695450">
                  <a:moveTo>
                    <a:pt x="1506169" y="443522"/>
                  </a:moveTo>
                  <a:lnTo>
                    <a:pt x="1491729" y="415569"/>
                  </a:lnTo>
                  <a:lnTo>
                    <a:pt x="815555" y="765657"/>
                  </a:lnTo>
                  <a:lnTo>
                    <a:pt x="1169962" y="117271"/>
                  </a:lnTo>
                  <a:lnTo>
                    <a:pt x="1142390" y="102158"/>
                  </a:lnTo>
                  <a:lnTo>
                    <a:pt x="786168" y="753859"/>
                  </a:lnTo>
                  <a:lnTo>
                    <a:pt x="803821" y="736"/>
                  </a:lnTo>
                  <a:lnTo>
                    <a:pt x="772401" y="0"/>
                  </a:lnTo>
                  <a:lnTo>
                    <a:pt x="753719" y="797661"/>
                  </a:lnTo>
                  <a:lnTo>
                    <a:pt x="753084" y="797991"/>
                  </a:lnTo>
                  <a:lnTo>
                    <a:pt x="744410" y="793508"/>
                  </a:lnTo>
                  <a:lnTo>
                    <a:pt x="399072" y="84721"/>
                  </a:lnTo>
                  <a:lnTo>
                    <a:pt x="370827" y="98513"/>
                  </a:lnTo>
                  <a:lnTo>
                    <a:pt x="697649" y="769302"/>
                  </a:lnTo>
                  <a:lnTo>
                    <a:pt x="14439" y="415569"/>
                  </a:lnTo>
                  <a:lnTo>
                    <a:pt x="0" y="443522"/>
                  </a:lnTo>
                  <a:lnTo>
                    <a:pt x="718858" y="815695"/>
                  </a:lnTo>
                  <a:lnTo>
                    <a:pt x="0" y="1187869"/>
                  </a:lnTo>
                  <a:lnTo>
                    <a:pt x="14439" y="1215821"/>
                  </a:lnTo>
                  <a:lnTo>
                    <a:pt x="733767" y="843419"/>
                  </a:lnTo>
                  <a:lnTo>
                    <a:pt x="735380" y="846759"/>
                  </a:lnTo>
                  <a:lnTo>
                    <a:pt x="336207" y="1577060"/>
                  </a:lnTo>
                  <a:lnTo>
                    <a:pt x="363778" y="1592160"/>
                  </a:lnTo>
                  <a:lnTo>
                    <a:pt x="751725" y="882421"/>
                  </a:lnTo>
                  <a:lnTo>
                    <a:pt x="732726" y="1694307"/>
                  </a:lnTo>
                  <a:lnTo>
                    <a:pt x="764146" y="1695043"/>
                  </a:lnTo>
                  <a:lnTo>
                    <a:pt x="781773" y="941946"/>
                  </a:lnTo>
                  <a:lnTo>
                    <a:pt x="1107097" y="1609610"/>
                  </a:lnTo>
                  <a:lnTo>
                    <a:pt x="1135341" y="1595818"/>
                  </a:lnTo>
                  <a:lnTo>
                    <a:pt x="783374" y="873467"/>
                  </a:lnTo>
                  <a:lnTo>
                    <a:pt x="783945" y="849401"/>
                  </a:lnTo>
                  <a:lnTo>
                    <a:pt x="1491729" y="1215821"/>
                  </a:lnTo>
                  <a:lnTo>
                    <a:pt x="1506169" y="1187869"/>
                  </a:lnTo>
                  <a:lnTo>
                    <a:pt x="787996" y="816063"/>
                  </a:lnTo>
                  <a:lnTo>
                    <a:pt x="788543" y="815047"/>
                  </a:lnTo>
                  <a:lnTo>
                    <a:pt x="1506169" y="443522"/>
                  </a:lnTo>
                  <a:close/>
                </a:path>
              </a:pathLst>
            </a:custGeom>
            <a:solidFill>
              <a:srgbClr val="000000"/>
            </a:solidFill>
          </p:spPr>
          <p:txBody>
            <a:bodyPr wrap="square" lIns="0" tIns="0" rIns="0" bIns="0" rtlCol="0"/>
            <a:lstStyle/>
            <a:p/>
          </p:txBody>
        </p:sp>
        <p:sp>
          <p:nvSpPr>
            <p:cNvPr id="34" name="object 34"/>
            <p:cNvSpPr/>
            <p:nvPr/>
          </p:nvSpPr>
          <p:spPr>
            <a:xfrm>
              <a:off x="6094581" y="4407039"/>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pic>
          <p:nvPicPr>
            <p:cNvPr id="35" name="object 35"/>
            <p:cNvPicPr/>
            <p:nvPr/>
          </p:nvPicPr>
          <p:blipFill>
            <a:blip r:embed="rId6" cstate="print"/>
            <a:stretch>
              <a:fillRect/>
            </a:stretch>
          </p:blipFill>
          <p:spPr>
            <a:xfrm>
              <a:off x="5683826" y="2589749"/>
              <a:ext cx="1447123" cy="1537662"/>
            </a:xfrm>
            <a:prstGeom prst="rect">
              <a:avLst/>
            </a:prstGeom>
          </p:spPr>
        </p:pic>
        <p:sp>
          <p:nvSpPr>
            <p:cNvPr id="36" name="object 36"/>
            <p:cNvSpPr/>
            <p:nvPr/>
          </p:nvSpPr>
          <p:spPr>
            <a:xfrm>
              <a:off x="5719188" y="2617284"/>
              <a:ext cx="1376680" cy="1485265"/>
            </a:xfrm>
            <a:custGeom>
              <a:avLst/>
              <a:gdLst/>
              <a:ahLst/>
              <a:cxnLst/>
              <a:rect l="l" t="t" r="r" b="b"/>
              <a:pathLst>
                <a:path w="1376679" h="1485264">
                  <a:moveTo>
                    <a:pt x="953778" y="379825"/>
                  </a:moveTo>
                  <a:lnTo>
                    <a:pt x="796616" y="379825"/>
                  </a:lnTo>
                  <a:lnTo>
                    <a:pt x="875197" y="1485131"/>
                  </a:lnTo>
                  <a:lnTo>
                    <a:pt x="953778" y="379825"/>
                  </a:lnTo>
                  <a:close/>
                </a:path>
                <a:path w="1376679" h="1485264">
                  <a:moveTo>
                    <a:pt x="1337108" y="0"/>
                  </a:moveTo>
                  <a:lnTo>
                    <a:pt x="39289" y="0"/>
                  </a:lnTo>
                  <a:lnTo>
                    <a:pt x="23996" y="3090"/>
                  </a:lnTo>
                  <a:lnTo>
                    <a:pt x="11507" y="11520"/>
                  </a:lnTo>
                  <a:lnTo>
                    <a:pt x="3087" y="24023"/>
                  </a:lnTo>
                  <a:lnTo>
                    <a:pt x="0" y="39334"/>
                  </a:lnTo>
                  <a:lnTo>
                    <a:pt x="0" y="340490"/>
                  </a:lnTo>
                  <a:lnTo>
                    <a:pt x="3087" y="355801"/>
                  </a:lnTo>
                  <a:lnTo>
                    <a:pt x="11507" y="368304"/>
                  </a:lnTo>
                  <a:lnTo>
                    <a:pt x="23996" y="376734"/>
                  </a:lnTo>
                  <a:lnTo>
                    <a:pt x="39289" y="379825"/>
                  </a:lnTo>
                  <a:lnTo>
                    <a:pt x="1337108" y="379825"/>
                  </a:lnTo>
                  <a:lnTo>
                    <a:pt x="1352402" y="376734"/>
                  </a:lnTo>
                  <a:lnTo>
                    <a:pt x="1364891" y="368304"/>
                  </a:lnTo>
                  <a:lnTo>
                    <a:pt x="1373311" y="355801"/>
                  </a:lnTo>
                  <a:lnTo>
                    <a:pt x="1376399" y="340490"/>
                  </a:lnTo>
                  <a:lnTo>
                    <a:pt x="1376399" y="39334"/>
                  </a:lnTo>
                  <a:lnTo>
                    <a:pt x="1373311" y="24023"/>
                  </a:lnTo>
                  <a:lnTo>
                    <a:pt x="1364891" y="11520"/>
                  </a:lnTo>
                  <a:lnTo>
                    <a:pt x="1352402" y="3090"/>
                  </a:lnTo>
                  <a:lnTo>
                    <a:pt x="1337108" y="0"/>
                  </a:lnTo>
                  <a:close/>
                </a:path>
              </a:pathLst>
            </a:custGeom>
            <a:solidFill>
              <a:srgbClr val="F4835E"/>
            </a:solidFill>
          </p:spPr>
          <p:txBody>
            <a:bodyPr wrap="square" lIns="0" tIns="0" rIns="0" bIns="0" rtlCol="0"/>
            <a:lstStyle/>
            <a:p/>
          </p:txBody>
        </p:sp>
        <p:pic>
          <p:nvPicPr>
            <p:cNvPr id="37" name="object 37"/>
            <p:cNvPicPr/>
            <p:nvPr/>
          </p:nvPicPr>
          <p:blipFill>
            <a:blip r:embed="rId7" cstate="print"/>
            <a:stretch>
              <a:fillRect/>
            </a:stretch>
          </p:blipFill>
          <p:spPr>
            <a:xfrm>
              <a:off x="5683826" y="2589749"/>
              <a:ext cx="1447123" cy="1757215"/>
            </a:xfrm>
            <a:prstGeom prst="rect">
              <a:avLst/>
            </a:prstGeom>
          </p:spPr>
        </p:pic>
        <p:sp>
          <p:nvSpPr>
            <p:cNvPr id="38" name="object 38"/>
            <p:cNvSpPr/>
            <p:nvPr/>
          </p:nvSpPr>
          <p:spPr>
            <a:xfrm>
              <a:off x="5719188" y="2617284"/>
              <a:ext cx="1376680" cy="1704975"/>
            </a:xfrm>
            <a:custGeom>
              <a:avLst/>
              <a:gdLst/>
              <a:ahLst/>
              <a:cxnLst/>
              <a:rect l="l" t="t" r="r" b="b"/>
              <a:pathLst>
                <a:path w="1376679" h="1704975">
                  <a:moveTo>
                    <a:pt x="1168403" y="379825"/>
                  </a:moveTo>
                  <a:lnTo>
                    <a:pt x="1011241" y="379825"/>
                  </a:lnTo>
                  <a:lnTo>
                    <a:pt x="1089822" y="1704914"/>
                  </a:lnTo>
                  <a:lnTo>
                    <a:pt x="1168403" y="379825"/>
                  </a:lnTo>
                  <a:close/>
                </a:path>
                <a:path w="1376679" h="1704975">
                  <a:moveTo>
                    <a:pt x="1337108" y="0"/>
                  </a:moveTo>
                  <a:lnTo>
                    <a:pt x="39289" y="0"/>
                  </a:lnTo>
                  <a:lnTo>
                    <a:pt x="23996" y="3090"/>
                  </a:lnTo>
                  <a:lnTo>
                    <a:pt x="11507" y="11520"/>
                  </a:lnTo>
                  <a:lnTo>
                    <a:pt x="3087" y="24023"/>
                  </a:lnTo>
                  <a:lnTo>
                    <a:pt x="0" y="39334"/>
                  </a:lnTo>
                  <a:lnTo>
                    <a:pt x="0" y="340490"/>
                  </a:lnTo>
                  <a:lnTo>
                    <a:pt x="3087" y="355801"/>
                  </a:lnTo>
                  <a:lnTo>
                    <a:pt x="11507" y="368304"/>
                  </a:lnTo>
                  <a:lnTo>
                    <a:pt x="23996" y="376734"/>
                  </a:lnTo>
                  <a:lnTo>
                    <a:pt x="39289" y="379825"/>
                  </a:lnTo>
                  <a:lnTo>
                    <a:pt x="1337108" y="379825"/>
                  </a:lnTo>
                  <a:lnTo>
                    <a:pt x="1352402" y="376734"/>
                  </a:lnTo>
                  <a:lnTo>
                    <a:pt x="1364891" y="368304"/>
                  </a:lnTo>
                  <a:lnTo>
                    <a:pt x="1373311" y="355801"/>
                  </a:lnTo>
                  <a:lnTo>
                    <a:pt x="1376399" y="340490"/>
                  </a:lnTo>
                  <a:lnTo>
                    <a:pt x="1376399" y="39334"/>
                  </a:lnTo>
                  <a:lnTo>
                    <a:pt x="1373311" y="24023"/>
                  </a:lnTo>
                  <a:lnTo>
                    <a:pt x="1364891" y="11520"/>
                  </a:lnTo>
                  <a:lnTo>
                    <a:pt x="1352402" y="3090"/>
                  </a:lnTo>
                  <a:lnTo>
                    <a:pt x="1337108" y="0"/>
                  </a:lnTo>
                  <a:close/>
                </a:path>
              </a:pathLst>
            </a:custGeom>
            <a:solidFill>
              <a:srgbClr val="F4835E"/>
            </a:solidFill>
          </p:spPr>
          <p:txBody>
            <a:bodyPr wrap="square" lIns="0" tIns="0" rIns="0" bIns="0" rtlCol="0"/>
            <a:lstStyle/>
            <a:p/>
          </p:txBody>
        </p:sp>
        <p:sp>
          <p:nvSpPr>
            <p:cNvPr id="39" name="object 39"/>
            <p:cNvSpPr/>
            <p:nvPr/>
          </p:nvSpPr>
          <p:spPr>
            <a:xfrm>
              <a:off x="5719188" y="2617284"/>
              <a:ext cx="1376680" cy="1704975"/>
            </a:xfrm>
            <a:custGeom>
              <a:avLst/>
              <a:gdLst/>
              <a:ahLst/>
              <a:cxnLst/>
              <a:rect l="l" t="t" r="r" b="b"/>
              <a:pathLst>
                <a:path w="1376679" h="1704975">
                  <a:moveTo>
                    <a:pt x="39290" y="0"/>
                  </a:moveTo>
                  <a:lnTo>
                    <a:pt x="23996" y="3091"/>
                  </a:lnTo>
                  <a:lnTo>
                    <a:pt x="11507" y="11520"/>
                  </a:lnTo>
                  <a:lnTo>
                    <a:pt x="3087" y="24023"/>
                  </a:lnTo>
                  <a:lnTo>
                    <a:pt x="0" y="39334"/>
                  </a:lnTo>
                  <a:lnTo>
                    <a:pt x="0" y="340491"/>
                  </a:lnTo>
                  <a:lnTo>
                    <a:pt x="3087" y="355801"/>
                  </a:lnTo>
                  <a:lnTo>
                    <a:pt x="11507" y="368304"/>
                  </a:lnTo>
                  <a:lnTo>
                    <a:pt x="23996" y="376734"/>
                  </a:lnTo>
                  <a:lnTo>
                    <a:pt x="39290" y="379825"/>
                  </a:lnTo>
                  <a:lnTo>
                    <a:pt x="1011242" y="379825"/>
                  </a:lnTo>
                  <a:lnTo>
                    <a:pt x="1089823" y="1704914"/>
                  </a:lnTo>
                  <a:lnTo>
                    <a:pt x="1168404" y="379825"/>
                  </a:lnTo>
                  <a:lnTo>
                    <a:pt x="1337108" y="379825"/>
                  </a:lnTo>
                  <a:lnTo>
                    <a:pt x="1352402" y="376734"/>
                  </a:lnTo>
                  <a:lnTo>
                    <a:pt x="1364891" y="368304"/>
                  </a:lnTo>
                  <a:lnTo>
                    <a:pt x="1373311" y="355801"/>
                  </a:lnTo>
                  <a:lnTo>
                    <a:pt x="1376399" y="340491"/>
                  </a:lnTo>
                  <a:lnTo>
                    <a:pt x="1376399" y="39334"/>
                  </a:lnTo>
                  <a:lnTo>
                    <a:pt x="1373311" y="24023"/>
                  </a:lnTo>
                  <a:lnTo>
                    <a:pt x="1364891" y="11520"/>
                  </a:lnTo>
                  <a:lnTo>
                    <a:pt x="1352402" y="3091"/>
                  </a:lnTo>
                  <a:lnTo>
                    <a:pt x="1337108" y="0"/>
                  </a:lnTo>
                  <a:lnTo>
                    <a:pt x="39290" y="0"/>
                  </a:lnTo>
                  <a:close/>
                </a:path>
              </a:pathLst>
            </a:custGeom>
            <a:ln w="39308">
              <a:solidFill>
                <a:srgbClr val="F15B2A"/>
              </a:solidFill>
            </a:ln>
          </p:spPr>
          <p:txBody>
            <a:bodyPr wrap="square" lIns="0" tIns="0" rIns="0" bIns="0" rtlCol="0"/>
            <a:lstStyle/>
            <a:p/>
          </p:txBody>
        </p:sp>
      </p:grpSp>
      <p:sp>
        <p:nvSpPr>
          <p:cNvPr id="40" name="object 40"/>
          <p:cNvSpPr txBox="1"/>
          <p:nvPr/>
        </p:nvSpPr>
        <p:spPr>
          <a:xfrm>
            <a:off x="5811300" y="2598290"/>
            <a:ext cx="1192530" cy="327660"/>
          </a:xfrm>
          <a:prstGeom prst="rect">
            <a:avLst/>
          </a:prstGeom>
        </p:spPr>
        <p:txBody>
          <a:bodyPr vert="horz" wrap="square" lIns="0" tIns="16510" rIns="0" bIns="0" rtlCol="0">
            <a:spAutoFit/>
          </a:bodyPr>
          <a:lstStyle/>
          <a:p>
            <a:pPr marL="12700">
              <a:lnSpc>
                <a:spcPct val="100000"/>
              </a:lnSpc>
              <a:spcBef>
                <a:spcPts val="130"/>
              </a:spcBef>
            </a:pPr>
            <a:r>
              <a:rPr sz="1950" spc="-100" dirty="0">
                <a:solidFill>
                  <a:srgbClr val="FFFFFF"/>
                </a:solidFill>
                <a:latin typeface="Verdana" panose="020B0604030504040204"/>
                <a:cs typeface="Verdana" panose="020B0604030504040204"/>
              </a:rPr>
              <a:t>In</a:t>
            </a:r>
            <a:r>
              <a:rPr sz="1950" spc="-120" dirty="0">
                <a:solidFill>
                  <a:srgbClr val="FFFFFF"/>
                </a:solidFill>
                <a:latin typeface="Verdana" panose="020B0604030504040204"/>
                <a:cs typeface="Verdana" panose="020B0604030504040204"/>
              </a:rPr>
              <a:t>s</a:t>
            </a:r>
            <a:r>
              <a:rPr sz="1950" spc="25" dirty="0">
                <a:solidFill>
                  <a:srgbClr val="FFFFFF"/>
                </a:solidFill>
                <a:latin typeface="Verdana" panose="020B0604030504040204"/>
                <a:cs typeface="Verdana" panose="020B0604030504040204"/>
              </a:rPr>
              <a:t>tan</a:t>
            </a:r>
            <a:r>
              <a:rPr sz="1950" spc="-5" dirty="0">
                <a:solidFill>
                  <a:srgbClr val="FFFFFF"/>
                </a:solidFill>
                <a:latin typeface="Verdana" panose="020B0604030504040204"/>
                <a:cs typeface="Verdana" panose="020B0604030504040204"/>
              </a:rPr>
              <a:t>c</a:t>
            </a:r>
            <a:r>
              <a:rPr sz="1950" spc="-10" dirty="0">
                <a:solidFill>
                  <a:srgbClr val="FFFFFF"/>
                </a:solidFill>
                <a:latin typeface="Verdana" panose="020B0604030504040204"/>
                <a:cs typeface="Verdana" panose="020B0604030504040204"/>
              </a:rPr>
              <a:t>es</a:t>
            </a:r>
            <a:endParaRPr sz="1950">
              <a:latin typeface="Verdana" panose="020B0604030504040204"/>
              <a:cs typeface="Verdana" panose="020B0604030504040204"/>
            </a:endParaRPr>
          </a:p>
        </p:txBody>
      </p:sp>
      <p:grpSp>
        <p:nvGrpSpPr>
          <p:cNvPr id="41" name="object 41"/>
          <p:cNvGrpSpPr/>
          <p:nvPr/>
        </p:nvGrpSpPr>
        <p:grpSpPr>
          <a:xfrm>
            <a:off x="5991820" y="4307081"/>
            <a:ext cx="1802130" cy="1804035"/>
            <a:chOff x="5991820" y="4307081"/>
            <a:chExt cx="1802130" cy="1804035"/>
          </a:xfrm>
        </p:grpSpPr>
        <p:pic>
          <p:nvPicPr>
            <p:cNvPr id="42" name="object 42"/>
            <p:cNvPicPr/>
            <p:nvPr/>
          </p:nvPicPr>
          <p:blipFill>
            <a:blip r:embed="rId2" cstate="print"/>
            <a:stretch>
              <a:fillRect/>
            </a:stretch>
          </p:blipFill>
          <p:spPr>
            <a:xfrm>
              <a:off x="5991820" y="4307081"/>
              <a:ext cx="1801567" cy="1803589"/>
            </a:xfrm>
            <a:prstGeom prst="rect">
              <a:avLst/>
            </a:prstGeom>
          </p:spPr>
        </p:pic>
        <p:sp>
          <p:nvSpPr>
            <p:cNvPr id="43" name="object 43"/>
            <p:cNvSpPr/>
            <p:nvPr/>
          </p:nvSpPr>
          <p:spPr>
            <a:xfrm>
              <a:off x="6035338" y="4334914"/>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9"/>
                  </a:lnTo>
                  <a:lnTo>
                    <a:pt x="400239" y="131559"/>
                  </a:lnTo>
                  <a:lnTo>
                    <a:pt x="361029" y="157870"/>
                  </a:lnTo>
                  <a:lnTo>
                    <a:pt x="322997" y="186574"/>
                  </a:lnTo>
                  <a:lnTo>
                    <a:pt x="286245" y="217670"/>
                  </a:lnTo>
                  <a:lnTo>
                    <a:pt x="250875" y="251158"/>
                  </a:lnTo>
                  <a:lnTo>
                    <a:pt x="217425" y="286567"/>
                  </a:lnTo>
                  <a:lnTo>
                    <a:pt x="186364" y="323361"/>
                  </a:lnTo>
                  <a:lnTo>
                    <a:pt x="157693" y="361435"/>
                  </a:lnTo>
                  <a:lnTo>
                    <a:pt x="131411" y="400688"/>
                  </a:lnTo>
                  <a:lnTo>
                    <a:pt x="107518" y="441018"/>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6"/>
                  </a:lnTo>
                  <a:lnTo>
                    <a:pt x="14335" y="1016599"/>
                  </a:lnTo>
                  <a:lnTo>
                    <a:pt x="23892" y="1061234"/>
                  </a:lnTo>
                  <a:lnTo>
                    <a:pt x="35839" y="1105407"/>
                  </a:lnTo>
                  <a:lnTo>
                    <a:pt x="50175" y="1149016"/>
                  </a:lnTo>
                  <a:lnTo>
                    <a:pt x="66900" y="1191959"/>
                  </a:lnTo>
                  <a:lnTo>
                    <a:pt x="86014" y="1234133"/>
                  </a:lnTo>
                  <a:lnTo>
                    <a:pt x="107518" y="1275437"/>
                  </a:lnTo>
                  <a:lnTo>
                    <a:pt x="131411" y="1315766"/>
                  </a:lnTo>
                  <a:lnTo>
                    <a:pt x="157693" y="1355019"/>
                  </a:lnTo>
                  <a:lnTo>
                    <a:pt x="186364" y="1393094"/>
                  </a:lnTo>
                  <a:lnTo>
                    <a:pt x="217425" y="1429887"/>
                  </a:lnTo>
                  <a:lnTo>
                    <a:pt x="250875" y="1465297"/>
                  </a:lnTo>
                  <a:lnTo>
                    <a:pt x="286245" y="1498784"/>
                  </a:lnTo>
                  <a:lnTo>
                    <a:pt x="322997" y="1529880"/>
                  </a:lnTo>
                  <a:lnTo>
                    <a:pt x="361029" y="1558584"/>
                  </a:lnTo>
                  <a:lnTo>
                    <a:pt x="400239" y="1584896"/>
                  </a:lnTo>
                  <a:lnTo>
                    <a:pt x="440523" y="1608816"/>
                  </a:lnTo>
                  <a:lnTo>
                    <a:pt x="481780" y="1630343"/>
                  </a:lnTo>
                  <a:lnTo>
                    <a:pt x="523907" y="1649479"/>
                  </a:lnTo>
                  <a:lnTo>
                    <a:pt x="566802" y="1666223"/>
                  </a:lnTo>
                  <a:lnTo>
                    <a:pt x="610362" y="1680575"/>
                  </a:lnTo>
                  <a:lnTo>
                    <a:pt x="654486" y="1692535"/>
                  </a:lnTo>
                  <a:lnTo>
                    <a:pt x="699070" y="1702103"/>
                  </a:lnTo>
                  <a:lnTo>
                    <a:pt x="744013" y="1709279"/>
                  </a:lnTo>
                  <a:lnTo>
                    <a:pt x="789211" y="1714063"/>
                  </a:lnTo>
                  <a:lnTo>
                    <a:pt x="834563" y="1716455"/>
                  </a:lnTo>
                  <a:lnTo>
                    <a:pt x="879967" y="1716455"/>
                  </a:lnTo>
                  <a:lnTo>
                    <a:pt x="925319" y="1714063"/>
                  </a:lnTo>
                  <a:lnTo>
                    <a:pt x="970517" y="1709279"/>
                  </a:lnTo>
                  <a:lnTo>
                    <a:pt x="1015460" y="1702103"/>
                  </a:lnTo>
                  <a:lnTo>
                    <a:pt x="1060044" y="1692535"/>
                  </a:lnTo>
                  <a:lnTo>
                    <a:pt x="1104168" y="1680575"/>
                  </a:lnTo>
                  <a:lnTo>
                    <a:pt x="1147728" y="1666223"/>
                  </a:lnTo>
                  <a:lnTo>
                    <a:pt x="1190623" y="1649479"/>
                  </a:lnTo>
                  <a:lnTo>
                    <a:pt x="1232750" y="1630343"/>
                  </a:lnTo>
                  <a:lnTo>
                    <a:pt x="1274007" y="1608816"/>
                  </a:lnTo>
                  <a:lnTo>
                    <a:pt x="1314291" y="1584896"/>
                  </a:lnTo>
                  <a:lnTo>
                    <a:pt x="1353500" y="1558584"/>
                  </a:lnTo>
                  <a:lnTo>
                    <a:pt x="1391532" y="1529880"/>
                  </a:lnTo>
                  <a:lnTo>
                    <a:pt x="1428284" y="1498784"/>
                  </a:lnTo>
                  <a:lnTo>
                    <a:pt x="1463654" y="1465297"/>
                  </a:lnTo>
                  <a:lnTo>
                    <a:pt x="1497104" y="1429887"/>
                  </a:lnTo>
                  <a:lnTo>
                    <a:pt x="1528165" y="1393094"/>
                  </a:lnTo>
                  <a:lnTo>
                    <a:pt x="1556836" y="1355019"/>
                  </a:lnTo>
                  <a:lnTo>
                    <a:pt x="1583119" y="1315766"/>
                  </a:lnTo>
                  <a:lnTo>
                    <a:pt x="1607011" y="1275437"/>
                  </a:lnTo>
                  <a:lnTo>
                    <a:pt x="1628515" y="1234133"/>
                  </a:lnTo>
                  <a:lnTo>
                    <a:pt x="1647629" y="1191959"/>
                  </a:lnTo>
                  <a:lnTo>
                    <a:pt x="1664354" y="1149016"/>
                  </a:lnTo>
                  <a:lnTo>
                    <a:pt x="1678690" y="1105407"/>
                  </a:lnTo>
                  <a:lnTo>
                    <a:pt x="1690637" y="1061234"/>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8"/>
                  </a:lnTo>
                  <a:lnTo>
                    <a:pt x="1583119" y="400688"/>
                  </a:lnTo>
                  <a:lnTo>
                    <a:pt x="1556836" y="361435"/>
                  </a:lnTo>
                  <a:lnTo>
                    <a:pt x="1528165" y="323361"/>
                  </a:lnTo>
                  <a:lnTo>
                    <a:pt x="1497104" y="286567"/>
                  </a:lnTo>
                  <a:lnTo>
                    <a:pt x="1463654" y="251158"/>
                  </a:lnTo>
                  <a:lnTo>
                    <a:pt x="1428284" y="217670"/>
                  </a:lnTo>
                  <a:lnTo>
                    <a:pt x="1391532" y="186574"/>
                  </a:lnTo>
                  <a:lnTo>
                    <a:pt x="1353500" y="157870"/>
                  </a:lnTo>
                  <a:lnTo>
                    <a:pt x="1314291" y="131559"/>
                  </a:lnTo>
                  <a:lnTo>
                    <a:pt x="1274007" y="107639"/>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CED1D0"/>
            </a:solidFill>
          </p:spPr>
          <p:txBody>
            <a:bodyPr wrap="square" lIns="0" tIns="0" rIns="0" bIns="0" rtlCol="0"/>
            <a:lstStyle/>
            <a:p/>
          </p:txBody>
        </p:sp>
        <p:pic>
          <p:nvPicPr>
            <p:cNvPr id="44" name="object 44"/>
            <p:cNvPicPr/>
            <p:nvPr/>
          </p:nvPicPr>
          <p:blipFill>
            <a:blip r:embed="rId8" cstate="print"/>
            <a:stretch>
              <a:fillRect/>
            </a:stretch>
          </p:blipFill>
          <p:spPr>
            <a:xfrm>
              <a:off x="5991820" y="4307081"/>
              <a:ext cx="1801567" cy="1803589"/>
            </a:xfrm>
            <a:prstGeom prst="rect">
              <a:avLst/>
            </a:prstGeom>
          </p:spPr>
        </p:pic>
        <p:sp>
          <p:nvSpPr>
            <p:cNvPr id="45" name="object 45"/>
            <p:cNvSpPr/>
            <p:nvPr/>
          </p:nvSpPr>
          <p:spPr>
            <a:xfrm>
              <a:off x="6035338" y="4334914"/>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9"/>
                  </a:lnTo>
                  <a:lnTo>
                    <a:pt x="400239" y="131559"/>
                  </a:lnTo>
                  <a:lnTo>
                    <a:pt x="361029" y="157870"/>
                  </a:lnTo>
                  <a:lnTo>
                    <a:pt x="322997" y="186574"/>
                  </a:lnTo>
                  <a:lnTo>
                    <a:pt x="286245" y="217670"/>
                  </a:lnTo>
                  <a:lnTo>
                    <a:pt x="250875" y="251158"/>
                  </a:lnTo>
                  <a:lnTo>
                    <a:pt x="217425" y="286567"/>
                  </a:lnTo>
                  <a:lnTo>
                    <a:pt x="186364" y="323361"/>
                  </a:lnTo>
                  <a:lnTo>
                    <a:pt x="157693" y="361435"/>
                  </a:lnTo>
                  <a:lnTo>
                    <a:pt x="131411" y="400688"/>
                  </a:lnTo>
                  <a:lnTo>
                    <a:pt x="107518" y="441018"/>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6"/>
                  </a:lnTo>
                  <a:lnTo>
                    <a:pt x="14335" y="1016599"/>
                  </a:lnTo>
                  <a:lnTo>
                    <a:pt x="23892" y="1061234"/>
                  </a:lnTo>
                  <a:lnTo>
                    <a:pt x="35839" y="1105407"/>
                  </a:lnTo>
                  <a:lnTo>
                    <a:pt x="50175" y="1149016"/>
                  </a:lnTo>
                  <a:lnTo>
                    <a:pt x="66900" y="1191959"/>
                  </a:lnTo>
                  <a:lnTo>
                    <a:pt x="86014" y="1234133"/>
                  </a:lnTo>
                  <a:lnTo>
                    <a:pt x="107518" y="1275437"/>
                  </a:lnTo>
                  <a:lnTo>
                    <a:pt x="131411" y="1315766"/>
                  </a:lnTo>
                  <a:lnTo>
                    <a:pt x="157693" y="1355019"/>
                  </a:lnTo>
                  <a:lnTo>
                    <a:pt x="186364" y="1393094"/>
                  </a:lnTo>
                  <a:lnTo>
                    <a:pt x="217425" y="1429887"/>
                  </a:lnTo>
                  <a:lnTo>
                    <a:pt x="250875" y="1465297"/>
                  </a:lnTo>
                  <a:lnTo>
                    <a:pt x="286245" y="1498784"/>
                  </a:lnTo>
                  <a:lnTo>
                    <a:pt x="322997" y="1529880"/>
                  </a:lnTo>
                  <a:lnTo>
                    <a:pt x="361029" y="1558584"/>
                  </a:lnTo>
                  <a:lnTo>
                    <a:pt x="400239" y="1584896"/>
                  </a:lnTo>
                  <a:lnTo>
                    <a:pt x="440523" y="1608816"/>
                  </a:lnTo>
                  <a:lnTo>
                    <a:pt x="481780" y="1630343"/>
                  </a:lnTo>
                  <a:lnTo>
                    <a:pt x="523907" y="1649479"/>
                  </a:lnTo>
                  <a:lnTo>
                    <a:pt x="566802" y="1666223"/>
                  </a:lnTo>
                  <a:lnTo>
                    <a:pt x="610362" y="1680575"/>
                  </a:lnTo>
                  <a:lnTo>
                    <a:pt x="654486" y="1692535"/>
                  </a:lnTo>
                  <a:lnTo>
                    <a:pt x="699070" y="1702103"/>
                  </a:lnTo>
                  <a:lnTo>
                    <a:pt x="744013" y="1709279"/>
                  </a:lnTo>
                  <a:lnTo>
                    <a:pt x="789211" y="1714063"/>
                  </a:lnTo>
                  <a:lnTo>
                    <a:pt x="834563" y="1716455"/>
                  </a:lnTo>
                  <a:lnTo>
                    <a:pt x="879967" y="1716455"/>
                  </a:lnTo>
                  <a:lnTo>
                    <a:pt x="925319" y="1714063"/>
                  </a:lnTo>
                  <a:lnTo>
                    <a:pt x="970517" y="1709279"/>
                  </a:lnTo>
                  <a:lnTo>
                    <a:pt x="1015460" y="1702103"/>
                  </a:lnTo>
                  <a:lnTo>
                    <a:pt x="1060044" y="1692535"/>
                  </a:lnTo>
                  <a:lnTo>
                    <a:pt x="1104168" y="1680575"/>
                  </a:lnTo>
                  <a:lnTo>
                    <a:pt x="1147728" y="1666223"/>
                  </a:lnTo>
                  <a:lnTo>
                    <a:pt x="1190623" y="1649479"/>
                  </a:lnTo>
                  <a:lnTo>
                    <a:pt x="1232750" y="1630343"/>
                  </a:lnTo>
                  <a:lnTo>
                    <a:pt x="1274007" y="1608816"/>
                  </a:lnTo>
                  <a:lnTo>
                    <a:pt x="1314291" y="1584896"/>
                  </a:lnTo>
                  <a:lnTo>
                    <a:pt x="1353500" y="1558584"/>
                  </a:lnTo>
                  <a:lnTo>
                    <a:pt x="1391532" y="1529880"/>
                  </a:lnTo>
                  <a:lnTo>
                    <a:pt x="1428284" y="1498784"/>
                  </a:lnTo>
                  <a:lnTo>
                    <a:pt x="1463654" y="1465297"/>
                  </a:lnTo>
                  <a:lnTo>
                    <a:pt x="1497104" y="1429887"/>
                  </a:lnTo>
                  <a:lnTo>
                    <a:pt x="1528165" y="1393094"/>
                  </a:lnTo>
                  <a:lnTo>
                    <a:pt x="1556836" y="1355019"/>
                  </a:lnTo>
                  <a:lnTo>
                    <a:pt x="1583119" y="1315766"/>
                  </a:lnTo>
                  <a:lnTo>
                    <a:pt x="1607011" y="1275437"/>
                  </a:lnTo>
                  <a:lnTo>
                    <a:pt x="1628515" y="1234133"/>
                  </a:lnTo>
                  <a:lnTo>
                    <a:pt x="1647629" y="1191959"/>
                  </a:lnTo>
                  <a:lnTo>
                    <a:pt x="1664354" y="1149016"/>
                  </a:lnTo>
                  <a:lnTo>
                    <a:pt x="1678690" y="1105407"/>
                  </a:lnTo>
                  <a:lnTo>
                    <a:pt x="1690637" y="1061234"/>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8"/>
                  </a:lnTo>
                  <a:lnTo>
                    <a:pt x="1583119" y="400688"/>
                  </a:lnTo>
                  <a:lnTo>
                    <a:pt x="1556836" y="361435"/>
                  </a:lnTo>
                  <a:lnTo>
                    <a:pt x="1528165" y="323361"/>
                  </a:lnTo>
                  <a:lnTo>
                    <a:pt x="1497104" y="286567"/>
                  </a:lnTo>
                  <a:lnTo>
                    <a:pt x="1463654" y="251158"/>
                  </a:lnTo>
                  <a:lnTo>
                    <a:pt x="1428284" y="217670"/>
                  </a:lnTo>
                  <a:lnTo>
                    <a:pt x="1391532" y="186574"/>
                  </a:lnTo>
                  <a:lnTo>
                    <a:pt x="1353500" y="157870"/>
                  </a:lnTo>
                  <a:lnTo>
                    <a:pt x="1314291" y="131559"/>
                  </a:lnTo>
                  <a:lnTo>
                    <a:pt x="1274007" y="107639"/>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2A9FBC"/>
            </a:solidFill>
          </p:spPr>
          <p:txBody>
            <a:bodyPr wrap="square" lIns="0" tIns="0" rIns="0" bIns="0" rtlCol="0"/>
            <a:lstStyle/>
            <a:p/>
          </p:txBody>
        </p:sp>
        <p:pic>
          <p:nvPicPr>
            <p:cNvPr id="46" name="object 46"/>
            <p:cNvPicPr/>
            <p:nvPr/>
          </p:nvPicPr>
          <p:blipFill>
            <a:blip r:embed="rId8" cstate="print"/>
            <a:stretch>
              <a:fillRect/>
            </a:stretch>
          </p:blipFill>
          <p:spPr>
            <a:xfrm>
              <a:off x="5991820" y="4307081"/>
              <a:ext cx="1801567" cy="1803589"/>
            </a:xfrm>
            <a:prstGeom prst="rect">
              <a:avLst/>
            </a:prstGeom>
          </p:spPr>
        </p:pic>
        <p:sp>
          <p:nvSpPr>
            <p:cNvPr id="47" name="object 47"/>
            <p:cNvSpPr/>
            <p:nvPr/>
          </p:nvSpPr>
          <p:spPr>
            <a:xfrm>
              <a:off x="6035338" y="4334914"/>
              <a:ext cx="1715135" cy="1717039"/>
            </a:xfrm>
            <a:custGeom>
              <a:avLst/>
              <a:gdLst/>
              <a:ahLst/>
              <a:cxnLst/>
              <a:rect l="l" t="t" r="r" b="b"/>
              <a:pathLst>
                <a:path w="1715134" h="1717039">
                  <a:moveTo>
                    <a:pt x="879967" y="0"/>
                  </a:moveTo>
                  <a:lnTo>
                    <a:pt x="834563" y="0"/>
                  </a:lnTo>
                  <a:lnTo>
                    <a:pt x="789211" y="2391"/>
                  </a:lnTo>
                  <a:lnTo>
                    <a:pt x="744013" y="7175"/>
                  </a:lnTo>
                  <a:lnTo>
                    <a:pt x="699070" y="14351"/>
                  </a:lnTo>
                  <a:lnTo>
                    <a:pt x="654486" y="23919"/>
                  </a:lnTo>
                  <a:lnTo>
                    <a:pt x="610362" y="35879"/>
                  </a:lnTo>
                  <a:lnTo>
                    <a:pt x="566802" y="50231"/>
                  </a:lnTo>
                  <a:lnTo>
                    <a:pt x="523907" y="66975"/>
                  </a:lnTo>
                  <a:lnTo>
                    <a:pt x="481780" y="86111"/>
                  </a:lnTo>
                  <a:lnTo>
                    <a:pt x="440523" y="107639"/>
                  </a:lnTo>
                  <a:lnTo>
                    <a:pt x="400239" y="131559"/>
                  </a:lnTo>
                  <a:lnTo>
                    <a:pt x="361029" y="157870"/>
                  </a:lnTo>
                  <a:lnTo>
                    <a:pt x="322997" y="186574"/>
                  </a:lnTo>
                  <a:lnTo>
                    <a:pt x="286245" y="217670"/>
                  </a:lnTo>
                  <a:lnTo>
                    <a:pt x="250875" y="251158"/>
                  </a:lnTo>
                  <a:lnTo>
                    <a:pt x="217425" y="286567"/>
                  </a:lnTo>
                  <a:lnTo>
                    <a:pt x="186364" y="323361"/>
                  </a:lnTo>
                  <a:lnTo>
                    <a:pt x="157693" y="361435"/>
                  </a:lnTo>
                  <a:lnTo>
                    <a:pt x="131411" y="400688"/>
                  </a:lnTo>
                  <a:lnTo>
                    <a:pt x="107518" y="441018"/>
                  </a:lnTo>
                  <a:lnTo>
                    <a:pt x="86014" y="482321"/>
                  </a:lnTo>
                  <a:lnTo>
                    <a:pt x="66900" y="524495"/>
                  </a:lnTo>
                  <a:lnTo>
                    <a:pt x="50175" y="567438"/>
                  </a:lnTo>
                  <a:lnTo>
                    <a:pt x="35839" y="611048"/>
                  </a:lnTo>
                  <a:lnTo>
                    <a:pt x="23892" y="655221"/>
                  </a:lnTo>
                  <a:lnTo>
                    <a:pt x="14335" y="699855"/>
                  </a:lnTo>
                  <a:lnTo>
                    <a:pt x="7167" y="744848"/>
                  </a:lnTo>
                  <a:lnTo>
                    <a:pt x="2389" y="790097"/>
                  </a:lnTo>
                  <a:lnTo>
                    <a:pt x="0" y="835500"/>
                  </a:lnTo>
                  <a:lnTo>
                    <a:pt x="0" y="880954"/>
                  </a:lnTo>
                  <a:lnTo>
                    <a:pt x="2389" y="926357"/>
                  </a:lnTo>
                  <a:lnTo>
                    <a:pt x="7167" y="971606"/>
                  </a:lnTo>
                  <a:lnTo>
                    <a:pt x="14335" y="1016599"/>
                  </a:lnTo>
                  <a:lnTo>
                    <a:pt x="23892" y="1061234"/>
                  </a:lnTo>
                  <a:lnTo>
                    <a:pt x="35839" y="1105407"/>
                  </a:lnTo>
                  <a:lnTo>
                    <a:pt x="50175" y="1149016"/>
                  </a:lnTo>
                  <a:lnTo>
                    <a:pt x="66900" y="1191959"/>
                  </a:lnTo>
                  <a:lnTo>
                    <a:pt x="86014" y="1234133"/>
                  </a:lnTo>
                  <a:lnTo>
                    <a:pt x="107518" y="1275437"/>
                  </a:lnTo>
                  <a:lnTo>
                    <a:pt x="131411" y="1315766"/>
                  </a:lnTo>
                  <a:lnTo>
                    <a:pt x="157693" y="1355019"/>
                  </a:lnTo>
                  <a:lnTo>
                    <a:pt x="186364" y="1393094"/>
                  </a:lnTo>
                  <a:lnTo>
                    <a:pt x="217425" y="1429887"/>
                  </a:lnTo>
                  <a:lnTo>
                    <a:pt x="250875" y="1465297"/>
                  </a:lnTo>
                  <a:lnTo>
                    <a:pt x="286245" y="1498784"/>
                  </a:lnTo>
                  <a:lnTo>
                    <a:pt x="322997" y="1529880"/>
                  </a:lnTo>
                  <a:lnTo>
                    <a:pt x="361029" y="1558584"/>
                  </a:lnTo>
                  <a:lnTo>
                    <a:pt x="400239" y="1584896"/>
                  </a:lnTo>
                  <a:lnTo>
                    <a:pt x="440523" y="1608816"/>
                  </a:lnTo>
                  <a:lnTo>
                    <a:pt x="481780" y="1630343"/>
                  </a:lnTo>
                  <a:lnTo>
                    <a:pt x="523907" y="1649479"/>
                  </a:lnTo>
                  <a:lnTo>
                    <a:pt x="566802" y="1666223"/>
                  </a:lnTo>
                  <a:lnTo>
                    <a:pt x="610362" y="1680575"/>
                  </a:lnTo>
                  <a:lnTo>
                    <a:pt x="654486" y="1692535"/>
                  </a:lnTo>
                  <a:lnTo>
                    <a:pt x="699070" y="1702103"/>
                  </a:lnTo>
                  <a:lnTo>
                    <a:pt x="744013" y="1709279"/>
                  </a:lnTo>
                  <a:lnTo>
                    <a:pt x="789211" y="1714063"/>
                  </a:lnTo>
                  <a:lnTo>
                    <a:pt x="834563" y="1716455"/>
                  </a:lnTo>
                  <a:lnTo>
                    <a:pt x="879967" y="1716455"/>
                  </a:lnTo>
                  <a:lnTo>
                    <a:pt x="925319" y="1714063"/>
                  </a:lnTo>
                  <a:lnTo>
                    <a:pt x="970517" y="1709279"/>
                  </a:lnTo>
                  <a:lnTo>
                    <a:pt x="1015460" y="1702103"/>
                  </a:lnTo>
                  <a:lnTo>
                    <a:pt x="1060044" y="1692535"/>
                  </a:lnTo>
                  <a:lnTo>
                    <a:pt x="1104168" y="1680575"/>
                  </a:lnTo>
                  <a:lnTo>
                    <a:pt x="1147728" y="1666223"/>
                  </a:lnTo>
                  <a:lnTo>
                    <a:pt x="1190623" y="1649479"/>
                  </a:lnTo>
                  <a:lnTo>
                    <a:pt x="1232750" y="1630343"/>
                  </a:lnTo>
                  <a:lnTo>
                    <a:pt x="1274007" y="1608816"/>
                  </a:lnTo>
                  <a:lnTo>
                    <a:pt x="1314291" y="1584896"/>
                  </a:lnTo>
                  <a:lnTo>
                    <a:pt x="1353500" y="1558584"/>
                  </a:lnTo>
                  <a:lnTo>
                    <a:pt x="1391532" y="1529880"/>
                  </a:lnTo>
                  <a:lnTo>
                    <a:pt x="1428284" y="1498784"/>
                  </a:lnTo>
                  <a:lnTo>
                    <a:pt x="1463654" y="1465297"/>
                  </a:lnTo>
                  <a:lnTo>
                    <a:pt x="1497104" y="1429887"/>
                  </a:lnTo>
                  <a:lnTo>
                    <a:pt x="1528165" y="1393094"/>
                  </a:lnTo>
                  <a:lnTo>
                    <a:pt x="1556836" y="1355019"/>
                  </a:lnTo>
                  <a:lnTo>
                    <a:pt x="1583119" y="1315766"/>
                  </a:lnTo>
                  <a:lnTo>
                    <a:pt x="1607011" y="1275437"/>
                  </a:lnTo>
                  <a:lnTo>
                    <a:pt x="1628515" y="1234133"/>
                  </a:lnTo>
                  <a:lnTo>
                    <a:pt x="1647629" y="1191959"/>
                  </a:lnTo>
                  <a:lnTo>
                    <a:pt x="1664354" y="1149016"/>
                  </a:lnTo>
                  <a:lnTo>
                    <a:pt x="1678690" y="1105407"/>
                  </a:lnTo>
                  <a:lnTo>
                    <a:pt x="1690637" y="1061234"/>
                  </a:lnTo>
                  <a:lnTo>
                    <a:pt x="1700194" y="1016599"/>
                  </a:lnTo>
                  <a:lnTo>
                    <a:pt x="1707362" y="971606"/>
                  </a:lnTo>
                  <a:lnTo>
                    <a:pt x="1712140" y="926357"/>
                  </a:lnTo>
                  <a:lnTo>
                    <a:pt x="1714530" y="880954"/>
                  </a:lnTo>
                  <a:lnTo>
                    <a:pt x="1714530" y="835500"/>
                  </a:lnTo>
                  <a:lnTo>
                    <a:pt x="1712140" y="790097"/>
                  </a:lnTo>
                  <a:lnTo>
                    <a:pt x="1707362" y="744848"/>
                  </a:lnTo>
                  <a:lnTo>
                    <a:pt x="1700194" y="699855"/>
                  </a:lnTo>
                  <a:lnTo>
                    <a:pt x="1690637" y="655221"/>
                  </a:lnTo>
                  <a:lnTo>
                    <a:pt x="1678690" y="611048"/>
                  </a:lnTo>
                  <a:lnTo>
                    <a:pt x="1664354" y="567438"/>
                  </a:lnTo>
                  <a:lnTo>
                    <a:pt x="1647629" y="524495"/>
                  </a:lnTo>
                  <a:lnTo>
                    <a:pt x="1628515" y="482321"/>
                  </a:lnTo>
                  <a:lnTo>
                    <a:pt x="1607011" y="441018"/>
                  </a:lnTo>
                  <a:lnTo>
                    <a:pt x="1583119" y="400688"/>
                  </a:lnTo>
                  <a:lnTo>
                    <a:pt x="1556836" y="361435"/>
                  </a:lnTo>
                  <a:lnTo>
                    <a:pt x="1528165" y="323361"/>
                  </a:lnTo>
                  <a:lnTo>
                    <a:pt x="1497104" y="286567"/>
                  </a:lnTo>
                  <a:lnTo>
                    <a:pt x="1463654" y="251158"/>
                  </a:lnTo>
                  <a:lnTo>
                    <a:pt x="1428284" y="217670"/>
                  </a:lnTo>
                  <a:lnTo>
                    <a:pt x="1391532" y="186574"/>
                  </a:lnTo>
                  <a:lnTo>
                    <a:pt x="1353500" y="157870"/>
                  </a:lnTo>
                  <a:lnTo>
                    <a:pt x="1314291" y="131559"/>
                  </a:lnTo>
                  <a:lnTo>
                    <a:pt x="1274007" y="107639"/>
                  </a:lnTo>
                  <a:lnTo>
                    <a:pt x="1232750" y="86111"/>
                  </a:lnTo>
                  <a:lnTo>
                    <a:pt x="1190623" y="66975"/>
                  </a:lnTo>
                  <a:lnTo>
                    <a:pt x="1147728" y="50231"/>
                  </a:lnTo>
                  <a:lnTo>
                    <a:pt x="1104168" y="35879"/>
                  </a:lnTo>
                  <a:lnTo>
                    <a:pt x="1060044" y="23919"/>
                  </a:lnTo>
                  <a:lnTo>
                    <a:pt x="1015460" y="14351"/>
                  </a:lnTo>
                  <a:lnTo>
                    <a:pt x="970517" y="7175"/>
                  </a:lnTo>
                  <a:lnTo>
                    <a:pt x="925319" y="2391"/>
                  </a:lnTo>
                  <a:lnTo>
                    <a:pt x="879967" y="0"/>
                  </a:lnTo>
                  <a:close/>
                </a:path>
              </a:pathLst>
            </a:custGeom>
            <a:solidFill>
              <a:srgbClr val="9BC850"/>
            </a:solidFill>
          </p:spPr>
          <p:txBody>
            <a:bodyPr wrap="square" lIns="0" tIns="0" rIns="0" bIns="0" rtlCol="0"/>
            <a:lstStyle/>
            <a:p/>
          </p:txBody>
        </p:sp>
        <p:sp>
          <p:nvSpPr>
            <p:cNvPr id="48" name="object 48"/>
            <p:cNvSpPr/>
            <p:nvPr/>
          </p:nvSpPr>
          <p:spPr>
            <a:xfrm>
              <a:off x="6035338" y="4334914"/>
              <a:ext cx="1715135" cy="1717039"/>
            </a:xfrm>
            <a:custGeom>
              <a:avLst/>
              <a:gdLst/>
              <a:ahLst/>
              <a:cxnLst/>
              <a:rect l="l" t="t" r="r" b="b"/>
              <a:pathLst>
                <a:path w="1715134" h="1717039">
                  <a:moveTo>
                    <a:pt x="1463654" y="251157"/>
                  </a:moveTo>
                  <a:lnTo>
                    <a:pt x="1497104" y="286567"/>
                  </a:lnTo>
                  <a:lnTo>
                    <a:pt x="1528165" y="323360"/>
                  </a:lnTo>
                  <a:lnTo>
                    <a:pt x="1556836" y="361435"/>
                  </a:lnTo>
                  <a:lnTo>
                    <a:pt x="1583119" y="400688"/>
                  </a:lnTo>
                  <a:lnTo>
                    <a:pt x="1607012" y="441017"/>
                  </a:lnTo>
                  <a:lnTo>
                    <a:pt x="1628515" y="482320"/>
                  </a:lnTo>
                  <a:lnTo>
                    <a:pt x="1647630" y="524495"/>
                  </a:lnTo>
                  <a:lnTo>
                    <a:pt x="1664355" y="567438"/>
                  </a:lnTo>
                  <a:lnTo>
                    <a:pt x="1678691" y="611047"/>
                  </a:lnTo>
                  <a:lnTo>
                    <a:pt x="1690637" y="655220"/>
                  </a:lnTo>
                  <a:lnTo>
                    <a:pt x="1700194" y="699855"/>
                  </a:lnTo>
                  <a:lnTo>
                    <a:pt x="1707362" y="744848"/>
                  </a:lnTo>
                  <a:lnTo>
                    <a:pt x="1712141" y="790097"/>
                  </a:lnTo>
                  <a:lnTo>
                    <a:pt x="1714530" y="835500"/>
                  </a:lnTo>
                  <a:lnTo>
                    <a:pt x="1714530" y="880954"/>
                  </a:lnTo>
                  <a:lnTo>
                    <a:pt x="1712141" y="926357"/>
                  </a:lnTo>
                  <a:lnTo>
                    <a:pt x="1707362" y="971606"/>
                  </a:lnTo>
                  <a:lnTo>
                    <a:pt x="1700194" y="1016599"/>
                  </a:lnTo>
                  <a:lnTo>
                    <a:pt x="1690637" y="1061233"/>
                  </a:lnTo>
                  <a:lnTo>
                    <a:pt x="1678691" y="1105406"/>
                  </a:lnTo>
                  <a:lnTo>
                    <a:pt x="1664355" y="1149016"/>
                  </a:lnTo>
                  <a:lnTo>
                    <a:pt x="1647630" y="1191959"/>
                  </a:lnTo>
                  <a:lnTo>
                    <a:pt x="1628515" y="1234133"/>
                  </a:lnTo>
                  <a:lnTo>
                    <a:pt x="1607012" y="1275436"/>
                  </a:lnTo>
                  <a:lnTo>
                    <a:pt x="1583119" y="1315766"/>
                  </a:lnTo>
                  <a:lnTo>
                    <a:pt x="1556836" y="1355019"/>
                  </a:lnTo>
                  <a:lnTo>
                    <a:pt x="1528165" y="1393093"/>
                  </a:lnTo>
                  <a:lnTo>
                    <a:pt x="1497104" y="1429887"/>
                  </a:lnTo>
                  <a:lnTo>
                    <a:pt x="1463654" y="1465296"/>
                  </a:lnTo>
                  <a:lnTo>
                    <a:pt x="1428284" y="1498784"/>
                  </a:lnTo>
                  <a:lnTo>
                    <a:pt x="1391532" y="1529880"/>
                  </a:lnTo>
                  <a:lnTo>
                    <a:pt x="1353500" y="1558584"/>
                  </a:lnTo>
                  <a:lnTo>
                    <a:pt x="1314291" y="1584895"/>
                  </a:lnTo>
                  <a:lnTo>
                    <a:pt x="1274006" y="1608815"/>
                  </a:lnTo>
                  <a:lnTo>
                    <a:pt x="1232750" y="1630343"/>
                  </a:lnTo>
                  <a:lnTo>
                    <a:pt x="1190623" y="1649479"/>
                  </a:lnTo>
                  <a:lnTo>
                    <a:pt x="1147728" y="1666223"/>
                  </a:lnTo>
                  <a:lnTo>
                    <a:pt x="1104167" y="1680574"/>
                  </a:lnTo>
                  <a:lnTo>
                    <a:pt x="1060044" y="1692534"/>
                  </a:lnTo>
                  <a:lnTo>
                    <a:pt x="1015460" y="1702102"/>
                  </a:lnTo>
                  <a:lnTo>
                    <a:pt x="970517" y="1709278"/>
                  </a:lnTo>
                  <a:lnTo>
                    <a:pt x="925318" y="1714062"/>
                  </a:lnTo>
                  <a:lnTo>
                    <a:pt x="879966" y="1716454"/>
                  </a:lnTo>
                  <a:lnTo>
                    <a:pt x="834563" y="1716454"/>
                  </a:lnTo>
                  <a:lnTo>
                    <a:pt x="789211" y="1714062"/>
                  </a:lnTo>
                  <a:lnTo>
                    <a:pt x="744013" y="1709278"/>
                  </a:lnTo>
                  <a:lnTo>
                    <a:pt x="699070" y="1702102"/>
                  </a:lnTo>
                  <a:lnTo>
                    <a:pt x="654486" y="1692534"/>
                  </a:lnTo>
                  <a:lnTo>
                    <a:pt x="610362" y="1680574"/>
                  </a:lnTo>
                  <a:lnTo>
                    <a:pt x="566802" y="1666223"/>
                  </a:lnTo>
                  <a:lnTo>
                    <a:pt x="523907" y="1649479"/>
                  </a:lnTo>
                  <a:lnTo>
                    <a:pt x="481780" y="1630343"/>
                  </a:lnTo>
                  <a:lnTo>
                    <a:pt x="440523" y="1608815"/>
                  </a:lnTo>
                  <a:lnTo>
                    <a:pt x="400239" y="1584895"/>
                  </a:lnTo>
                  <a:lnTo>
                    <a:pt x="361029" y="1558584"/>
                  </a:lnTo>
                  <a:lnTo>
                    <a:pt x="322998" y="1529880"/>
                  </a:lnTo>
                  <a:lnTo>
                    <a:pt x="286245" y="1498784"/>
                  </a:lnTo>
                  <a:lnTo>
                    <a:pt x="250875" y="1465296"/>
                  </a:lnTo>
                  <a:lnTo>
                    <a:pt x="217425" y="1429887"/>
                  </a:lnTo>
                  <a:lnTo>
                    <a:pt x="186365" y="1393093"/>
                  </a:lnTo>
                  <a:lnTo>
                    <a:pt x="157693" y="1355019"/>
                  </a:lnTo>
                  <a:lnTo>
                    <a:pt x="131411" y="1315766"/>
                  </a:lnTo>
                  <a:lnTo>
                    <a:pt x="107518" y="1275436"/>
                  </a:lnTo>
                  <a:lnTo>
                    <a:pt x="86014" y="1234133"/>
                  </a:lnTo>
                  <a:lnTo>
                    <a:pt x="66900" y="1191959"/>
                  </a:lnTo>
                  <a:lnTo>
                    <a:pt x="50175" y="1149016"/>
                  </a:lnTo>
                  <a:lnTo>
                    <a:pt x="35839" y="1105406"/>
                  </a:lnTo>
                  <a:lnTo>
                    <a:pt x="23892" y="1061233"/>
                  </a:lnTo>
                  <a:lnTo>
                    <a:pt x="14335" y="1016599"/>
                  </a:lnTo>
                  <a:lnTo>
                    <a:pt x="7167" y="971606"/>
                  </a:lnTo>
                  <a:lnTo>
                    <a:pt x="2389" y="926357"/>
                  </a:lnTo>
                  <a:lnTo>
                    <a:pt x="0" y="880954"/>
                  </a:lnTo>
                  <a:lnTo>
                    <a:pt x="0" y="835500"/>
                  </a:lnTo>
                  <a:lnTo>
                    <a:pt x="2389" y="790097"/>
                  </a:lnTo>
                  <a:lnTo>
                    <a:pt x="7167" y="744848"/>
                  </a:lnTo>
                  <a:lnTo>
                    <a:pt x="14335" y="699855"/>
                  </a:lnTo>
                  <a:lnTo>
                    <a:pt x="23892" y="655220"/>
                  </a:lnTo>
                  <a:lnTo>
                    <a:pt x="35839" y="611047"/>
                  </a:lnTo>
                  <a:lnTo>
                    <a:pt x="50175" y="567438"/>
                  </a:lnTo>
                  <a:lnTo>
                    <a:pt x="66900" y="524495"/>
                  </a:lnTo>
                  <a:lnTo>
                    <a:pt x="86014" y="482320"/>
                  </a:lnTo>
                  <a:lnTo>
                    <a:pt x="107518" y="441017"/>
                  </a:lnTo>
                  <a:lnTo>
                    <a:pt x="131411" y="400688"/>
                  </a:lnTo>
                  <a:lnTo>
                    <a:pt x="157693" y="361435"/>
                  </a:lnTo>
                  <a:lnTo>
                    <a:pt x="186365" y="323360"/>
                  </a:lnTo>
                  <a:lnTo>
                    <a:pt x="217425" y="286567"/>
                  </a:lnTo>
                  <a:lnTo>
                    <a:pt x="250875" y="251157"/>
                  </a:lnTo>
                  <a:lnTo>
                    <a:pt x="286245" y="217669"/>
                  </a:lnTo>
                  <a:lnTo>
                    <a:pt x="322998" y="186574"/>
                  </a:lnTo>
                  <a:lnTo>
                    <a:pt x="361029" y="157870"/>
                  </a:lnTo>
                  <a:lnTo>
                    <a:pt x="400239" y="131558"/>
                  </a:lnTo>
                  <a:lnTo>
                    <a:pt x="440523" y="107638"/>
                  </a:lnTo>
                  <a:lnTo>
                    <a:pt x="481780" y="86111"/>
                  </a:lnTo>
                  <a:lnTo>
                    <a:pt x="523907" y="66975"/>
                  </a:lnTo>
                  <a:lnTo>
                    <a:pt x="566802" y="50231"/>
                  </a:lnTo>
                  <a:lnTo>
                    <a:pt x="610362" y="35879"/>
                  </a:lnTo>
                  <a:lnTo>
                    <a:pt x="654486" y="23919"/>
                  </a:lnTo>
                  <a:lnTo>
                    <a:pt x="699070" y="14351"/>
                  </a:lnTo>
                  <a:lnTo>
                    <a:pt x="744013" y="7175"/>
                  </a:lnTo>
                  <a:lnTo>
                    <a:pt x="789211" y="2391"/>
                  </a:lnTo>
                  <a:lnTo>
                    <a:pt x="834563" y="0"/>
                  </a:lnTo>
                  <a:lnTo>
                    <a:pt x="879966" y="0"/>
                  </a:lnTo>
                  <a:lnTo>
                    <a:pt x="925318" y="2391"/>
                  </a:lnTo>
                  <a:lnTo>
                    <a:pt x="970517" y="7175"/>
                  </a:lnTo>
                  <a:lnTo>
                    <a:pt x="1015460" y="14351"/>
                  </a:lnTo>
                  <a:lnTo>
                    <a:pt x="1060044" y="23919"/>
                  </a:lnTo>
                  <a:lnTo>
                    <a:pt x="1104167" y="35879"/>
                  </a:lnTo>
                  <a:lnTo>
                    <a:pt x="1147728" y="50231"/>
                  </a:lnTo>
                  <a:lnTo>
                    <a:pt x="1190623" y="66975"/>
                  </a:lnTo>
                  <a:lnTo>
                    <a:pt x="1232750" y="86111"/>
                  </a:lnTo>
                  <a:lnTo>
                    <a:pt x="1274006" y="107638"/>
                  </a:lnTo>
                  <a:lnTo>
                    <a:pt x="1314291" y="131558"/>
                  </a:lnTo>
                  <a:lnTo>
                    <a:pt x="1353500" y="157870"/>
                  </a:lnTo>
                  <a:lnTo>
                    <a:pt x="1391532" y="186574"/>
                  </a:lnTo>
                  <a:lnTo>
                    <a:pt x="1428284" y="217669"/>
                  </a:lnTo>
                  <a:lnTo>
                    <a:pt x="1463654" y="251157"/>
                  </a:lnTo>
                  <a:close/>
                </a:path>
              </a:pathLst>
            </a:custGeom>
            <a:ln w="39312">
              <a:solidFill>
                <a:srgbClr val="000000"/>
              </a:solidFill>
            </a:ln>
          </p:spPr>
          <p:txBody>
            <a:bodyPr wrap="square" lIns="0" tIns="0" rIns="0" bIns="0" rtlCol="0"/>
            <a:lstStyle/>
            <a:p/>
          </p:txBody>
        </p:sp>
        <p:sp>
          <p:nvSpPr>
            <p:cNvPr id="49" name="object 49"/>
            <p:cNvSpPr/>
            <p:nvPr/>
          </p:nvSpPr>
          <p:spPr>
            <a:xfrm>
              <a:off x="6038309" y="5177869"/>
              <a:ext cx="1692910" cy="0"/>
            </a:xfrm>
            <a:custGeom>
              <a:avLst/>
              <a:gdLst/>
              <a:ahLst/>
              <a:cxnLst/>
              <a:rect l="l" t="t" r="r" b="b"/>
              <a:pathLst>
                <a:path w="1692909">
                  <a:moveTo>
                    <a:pt x="0" y="0"/>
                  </a:moveTo>
                  <a:lnTo>
                    <a:pt x="1692873" y="0"/>
                  </a:lnTo>
                </a:path>
              </a:pathLst>
            </a:custGeom>
            <a:ln w="31467">
              <a:solidFill>
                <a:srgbClr val="000000"/>
              </a:solidFill>
            </a:ln>
          </p:spPr>
          <p:txBody>
            <a:bodyPr wrap="square" lIns="0" tIns="0" rIns="0" bIns="0" rtlCol="0"/>
            <a:lstStyle/>
            <a:p/>
          </p:txBody>
        </p:sp>
        <p:sp>
          <p:nvSpPr>
            <p:cNvPr id="50" name="object 50"/>
            <p:cNvSpPr/>
            <p:nvPr/>
          </p:nvSpPr>
          <p:spPr>
            <a:xfrm>
              <a:off x="6131649" y="4346968"/>
              <a:ext cx="1506220" cy="1695450"/>
            </a:xfrm>
            <a:custGeom>
              <a:avLst/>
              <a:gdLst/>
              <a:ahLst/>
              <a:cxnLst/>
              <a:rect l="l" t="t" r="r" b="b"/>
              <a:pathLst>
                <a:path w="1506220" h="1695450">
                  <a:moveTo>
                    <a:pt x="1506181" y="443522"/>
                  </a:moveTo>
                  <a:lnTo>
                    <a:pt x="1491742" y="415569"/>
                  </a:lnTo>
                  <a:lnTo>
                    <a:pt x="815568" y="765644"/>
                  </a:lnTo>
                  <a:lnTo>
                    <a:pt x="1169974" y="117271"/>
                  </a:lnTo>
                  <a:lnTo>
                    <a:pt x="1142403" y="102171"/>
                  </a:lnTo>
                  <a:lnTo>
                    <a:pt x="786168" y="753884"/>
                  </a:lnTo>
                  <a:lnTo>
                    <a:pt x="803821" y="736"/>
                  </a:lnTo>
                  <a:lnTo>
                    <a:pt x="772401" y="0"/>
                  </a:lnTo>
                  <a:lnTo>
                    <a:pt x="753719" y="797661"/>
                  </a:lnTo>
                  <a:lnTo>
                    <a:pt x="753084" y="797991"/>
                  </a:lnTo>
                  <a:lnTo>
                    <a:pt x="744435" y="793521"/>
                  </a:lnTo>
                  <a:lnTo>
                    <a:pt x="399084" y="84721"/>
                  </a:lnTo>
                  <a:lnTo>
                    <a:pt x="370827" y="98513"/>
                  </a:lnTo>
                  <a:lnTo>
                    <a:pt x="697649" y="769302"/>
                  </a:lnTo>
                  <a:lnTo>
                    <a:pt x="14439" y="415569"/>
                  </a:lnTo>
                  <a:lnTo>
                    <a:pt x="0" y="443522"/>
                  </a:lnTo>
                  <a:lnTo>
                    <a:pt x="718870" y="815708"/>
                  </a:lnTo>
                  <a:lnTo>
                    <a:pt x="0" y="1187881"/>
                  </a:lnTo>
                  <a:lnTo>
                    <a:pt x="14439" y="1215834"/>
                  </a:lnTo>
                  <a:lnTo>
                    <a:pt x="733767" y="843432"/>
                  </a:lnTo>
                  <a:lnTo>
                    <a:pt x="735393" y="846772"/>
                  </a:lnTo>
                  <a:lnTo>
                    <a:pt x="336207" y="1577060"/>
                  </a:lnTo>
                  <a:lnTo>
                    <a:pt x="363778" y="1592173"/>
                  </a:lnTo>
                  <a:lnTo>
                    <a:pt x="751725" y="882446"/>
                  </a:lnTo>
                  <a:lnTo>
                    <a:pt x="732726" y="1694307"/>
                  </a:lnTo>
                  <a:lnTo>
                    <a:pt x="764146" y="1695043"/>
                  </a:lnTo>
                  <a:lnTo>
                    <a:pt x="781773" y="941946"/>
                  </a:lnTo>
                  <a:lnTo>
                    <a:pt x="1107097" y="1609610"/>
                  </a:lnTo>
                  <a:lnTo>
                    <a:pt x="1135354" y="1595818"/>
                  </a:lnTo>
                  <a:lnTo>
                    <a:pt x="783374" y="873455"/>
                  </a:lnTo>
                  <a:lnTo>
                    <a:pt x="783945" y="849414"/>
                  </a:lnTo>
                  <a:lnTo>
                    <a:pt x="1491742" y="1215834"/>
                  </a:lnTo>
                  <a:lnTo>
                    <a:pt x="1506181" y="1187881"/>
                  </a:lnTo>
                  <a:lnTo>
                    <a:pt x="787996" y="816076"/>
                  </a:lnTo>
                  <a:lnTo>
                    <a:pt x="788555" y="815060"/>
                  </a:lnTo>
                  <a:lnTo>
                    <a:pt x="1506181" y="443522"/>
                  </a:lnTo>
                  <a:close/>
                </a:path>
              </a:pathLst>
            </a:custGeom>
            <a:solidFill>
              <a:srgbClr val="000000"/>
            </a:solidFill>
          </p:spPr>
          <p:txBody>
            <a:bodyPr wrap="square" lIns="0" tIns="0" rIns="0" bIns="0" rtlCol="0"/>
            <a:lstStyle/>
            <a:p/>
          </p:txBody>
        </p:sp>
        <p:sp>
          <p:nvSpPr>
            <p:cNvPr id="51" name="object 51"/>
            <p:cNvSpPr/>
            <p:nvPr/>
          </p:nvSpPr>
          <p:spPr>
            <a:xfrm>
              <a:off x="6330325" y="4643047"/>
              <a:ext cx="1118235" cy="1117600"/>
            </a:xfrm>
            <a:custGeom>
              <a:avLst/>
              <a:gdLst/>
              <a:ahLst/>
              <a:cxnLst/>
              <a:rect l="l" t="t" r="r" b="b"/>
              <a:pathLst>
                <a:path w="1118234" h="1117600">
                  <a:moveTo>
                    <a:pt x="581609" y="0"/>
                  </a:moveTo>
                  <a:lnTo>
                    <a:pt x="536404" y="0"/>
                  </a:lnTo>
                  <a:lnTo>
                    <a:pt x="491319" y="3629"/>
                  </a:lnTo>
                  <a:lnTo>
                    <a:pt x="446589" y="10889"/>
                  </a:lnTo>
                  <a:lnTo>
                    <a:pt x="402454" y="21779"/>
                  </a:lnTo>
                  <a:lnTo>
                    <a:pt x="359149" y="36298"/>
                  </a:lnTo>
                  <a:lnTo>
                    <a:pt x="316914" y="54448"/>
                  </a:lnTo>
                  <a:lnTo>
                    <a:pt x="275984" y="76227"/>
                  </a:lnTo>
                  <a:lnTo>
                    <a:pt x="236598" y="101636"/>
                  </a:lnTo>
                  <a:lnTo>
                    <a:pt x="198994" y="130675"/>
                  </a:lnTo>
                  <a:lnTo>
                    <a:pt x="163408" y="163344"/>
                  </a:lnTo>
                  <a:lnTo>
                    <a:pt x="130726" y="198917"/>
                  </a:lnTo>
                  <a:lnTo>
                    <a:pt x="101676" y="236507"/>
                  </a:lnTo>
                  <a:lnTo>
                    <a:pt x="76257" y="275877"/>
                  </a:lnTo>
                  <a:lnTo>
                    <a:pt x="54469" y="316791"/>
                  </a:lnTo>
                  <a:lnTo>
                    <a:pt x="36312" y="359010"/>
                  </a:lnTo>
                  <a:lnTo>
                    <a:pt x="21787" y="402298"/>
                  </a:lnTo>
                  <a:lnTo>
                    <a:pt x="10893" y="446417"/>
                  </a:lnTo>
                  <a:lnTo>
                    <a:pt x="3631" y="491129"/>
                  </a:lnTo>
                  <a:lnTo>
                    <a:pt x="0" y="536197"/>
                  </a:lnTo>
                  <a:lnTo>
                    <a:pt x="0" y="581384"/>
                  </a:lnTo>
                  <a:lnTo>
                    <a:pt x="3631" y="626452"/>
                  </a:lnTo>
                  <a:lnTo>
                    <a:pt x="10893" y="671164"/>
                  </a:lnTo>
                  <a:lnTo>
                    <a:pt x="21787" y="715283"/>
                  </a:lnTo>
                  <a:lnTo>
                    <a:pt x="36312" y="758571"/>
                  </a:lnTo>
                  <a:lnTo>
                    <a:pt x="54469" y="800790"/>
                  </a:lnTo>
                  <a:lnTo>
                    <a:pt x="76257" y="841704"/>
                  </a:lnTo>
                  <a:lnTo>
                    <a:pt x="101676" y="881075"/>
                  </a:lnTo>
                  <a:lnTo>
                    <a:pt x="130726" y="918665"/>
                  </a:lnTo>
                  <a:lnTo>
                    <a:pt x="163408" y="954237"/>
                  </a:lnTo>
                  <a:lnTo>
                    <a:pt x="198994" y="986906"/>
                  </a:lnTo>
                  <a:lnTo>
                    <a:pt x="236598" y="1015945"/>
                  </a:lnTo>
                  <a:lnTo>
                    <a:pt x="275984" y="1041354"/>
                  </a:lnTo>
                  <a:lnTo>
                    <a:pt x="316914" y="1063133"/>
                  </a:lnTo>
                  <a:lnTo>
                    <a:pt x="359149" y="1081283"/>
                  </a:lnTo>
                  <a:lnTo>
                    <a:pt x="402454" y="1095802"/>
                  </a:lnTo>
                  <a:lnTo>
                    <a:pt x="446589" y="1106692"/>
                  </a:lnTo>
                  <a:lnTo>
                    <a:pt x="491319" y="1113952"/>
                  </a:lnTo>
                  <a:lnTo>
                    <a:pt x="536404" y="1117582"/>
                  </a:lnTo>
                  <a:lnTo>
                    <a:pt x="581609" y="1117582"/>
                  </a:lnTo>
                  <a:lnTo>
                    <a:pt x="626694" y="1113952"/>
                  </a:lnTo>
                  <a:lnTo>
                    <a:pt x="671424" y="1106692"/>
                  </a:lnTo>
                  <a:lnTo>
                    <a:pt x="715559" y="1095802"/>
                  </a:lnTo>
                  <a:lnTo>
                    <a:pt x="758863" y="1081283"/>
                  </a:lnTo>
                  <a:lnTo>
                    <a:pt x="801099" y="1063133"/>
                  </a:lnTo>
                  <a:lnTo>
                    <a:pt x="842028" y="1041354"/>
                  </a:lnTo>
                  <a:lnTo>
                    <a:pt x="881414" y="1015945"/>
                  </a:lnTo>
                  <a:lnTo>
                    <a:pt x="919018" y="986906"/>
                  </a:lnTo>
                  <a:lnTo>
                    <a:pt x="954604" y="954237"/>
                  </a:lnTo>
                  <a:lnTo>
                    <a:pt x="987286" y="918665"/>
                  </a:lnTo>
                  <a:lnTo>
                    <a:pt x="1016336" y="881075"/>
                  </a:lnTo>
                  <a:lnTo>
                    <a:pt x="1041755" y="841704"/>
                  </a:lnTo>
                  <a:lnTo>
                    <a:pt x="1063543" y="800790"/>
                  </a:lnTo>
                  <a:lnTo>
                    <a:pt x="1081699" y="758571"/>
                  </a:lnTo>
                  <a:lnTo>
                    <a:pt x="1096225" y="715283"/>
                  </a:lnTo>
                  <a:lnTo>
                    <a:pt x="1107119" y="671164"/>
                  </a:lnTo>
                  <a:lnTo>
                    <a:pt x="1114381" y="626452"/>
                  </a:lnTo>
                  <a:lnTo>
                    <a:pt x="1118012" y="581384"/>
                  </a:lnTo>
                  <a:lnTo>
                    <a:pt x="1118012" y="536197"/>
                  </a:lnTo>
                  <a:lnTo>
                    <a:pt x="1114381" y="491129"/>
                  </a:lnTo>
                  <a:lnTo>
                    <a:pt x="1107119" y="446417"/>
                  </a:lnTo>
                  <a:lnTo>
                    <a:pt x="1096225" y="402298"/>
                  </a:lnTo>
                  <a:lnTo>
                    <a:pt x="1081699" y="359010"/>
                  </a:lnTo>
                  <a:lnTo>
                    <a:pt x="1063543" y="316791"/>
                  </a:lnTo>
                  <a:lnTo>
                    <a:pt x="1041755" y="275877"/>
                  </a:lnTo>
                  <a:lnTo>
                    <a:pt x="1016336" y="236507"/>
                  </a:lnTo>
                  <a:lnTo>
                    <a:pt x="987286" y="198917"/>
                  </a:lnTo>
                  <a:lnTo>
                    <a:pt x="954604" y="163344"/>
                  </a:lnTo>
                  <a:lnTo>
                    <a:pt x="919018" y="130675"/>
                  </a:lnTo>
                  <a:lnTo>
                    <a:pt x="881414" y="101636"/>
                  </a:lnTo>
                  <a:lnTo>
                    <a:pt x="842028" y="76227"/>
                  </a:lnTo>
                  <a:lnTo>
                    <a:pt x="801099" y="54448"/>
                  </a:lnTo>
                  <a:lnTo>
                    <a:pt x="758863" y="36298"/>
                  </a:lnTo>
                  <a:lnTo>
                    <a:pt x="715559" y="21779"/>
                  </a:lnTo>
                  <a:lnTo>
                    <a:pt x="671424" y="10889"/>
                  </a:lnTo>
                  <a:lnTo>
                    <a:pt x="626694" y="3629"/>
                  </a:lnTo>
                  <a:lnTo>
                    <a:pt x="581609" y="0"/>
                  </a:lnTo>
                  <a:close/>
                </a:path>
              </a:pathLst>
            </a:custGeom>
            <a:solidFill>
              <a:srgbClr val="CED1D0"/>
            </a:solidFill>
          </p:spPr>
          <p:txBody>
            <a:bodyPr wrap="square" lIns="0" tIns="0" rIns="0" bIns="0" rtlCol="0"/>
            <a:lstStyle/>
            <a:p/>
          </p:txBody>
        </p:sp>
      </p:grpSp>
      <p:sp>
        <p:nvSpPr>
          <p:cNvPr id="53" name="Slide Number Placeholder 52"/>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02383" y="3486493"/>
            <a:ext cx="1923414" cy="478790"/>
          </a:xfrm>
          <a:prstGeom prst="rect">
            <a:avLst/>
          </a:prstGeom>
        </p:spPr>
        <p:txBody>
          <a:bodyPr vert="horz" wrap="square" lIns="0" tIns="15240" rIns="0" bIns="0" rtlCol="0">
            <a:spAutoFit/>
          </a:bodyPr>
          <a:lstStyle/>
          <a:p>
            <a:pPr marL="12700">
              <a:lnSpc>
                <a:spcPct val="100000"/>
              </a:lnSpc>
              <a:spcBef>
                <a:spcPts val="120"/>
              </a:spcBef>
            </a:pPr>
            <a:r>
              <a:rPr sz="2950" dirty="0">
                <a:latin typeface="Verdana" panose="020B0604030504040204"/>
                <a:cs typeface="Verdana" panose="020B0604030504040204"/>
              </a:rPr>
              <a:t>Use</a:t>
            </a:r>
            <a:r>
              <a:rPr sz="2950" spc="-210" dirty="0">
                <a:latin typeface="Verdana" panose="020B0604030504040204"/>
                <a:cs typeface="Verdana" panose="020B0604030504040204"/>
              </a:rPr>
              <a:t> </a:t>
            </a:r>
            <a:r>
              <a:rPr sz="2950" spc="-20" dirty="0">
                <a:latin typeface="Verdana" panose="020B0604030504040204"/>
                <a:cs typeface="Verdana" panose="020B0604030504040204"/>
              </a:rPr>
              <a:t>Cases</a:t>
            </a:r>
            <a:endParaRPr sz="2950">
              <a:latin typeface="Verdana" panose="020B0604030504040204"/>
              <a:cs typeface="Verdana" panose="020B0604030504040204"/>
            </a:endParaRPr>
          </a:p>
        </p:txBody>
      </p:sp>
      <p:sp>
        <p:nvSpPr>
          <p:cNvPr id="3" name="object 3"/>
          <p:cNvSpPr txBox="1">
            <a:spLocks noGrp="1"/>
          </p:cNvSpPr>
          <p:nvPr>
            <p:ph type="ctrTitle"/>
          </p:nvPr>
        </p:nvSpPr>
        <p:spPr>
          <a:prstGeom prst="rect">
            <a:avLst/>
          </a:prstGeom>
        </p:spPr>
        <p:txBody>
          <a:bodyPr vert="horz" wrap="square" lIns="0" tIns="12065" rIns="0" bIns="0" rtlCol="0">
            <a:spAutoFit/>
          </a:bodyPr>
          <a:lstStyle/>
          <a:p>
            <a:pPr marL="2790190" marR="5080">
              <a:lnSpc>
                <a:spcPct val="143000"/>
              </a:lnSpc>
              <a:spcBef>
                <a:spcPts val="95"/>
              </a:spcBef>
            </a:pPr>
            <a:r>
              <a:rPr spc="10" dirty="0"/>
              <a:t>Scenarios</a:t>
            </a:r>
            <a:r>
              <a:rPr spc="-114" dirty="0"/>
              <a:t> </a:t>
            </a:r>
            <a:r>
              <a:rPr spc="95" dirty="0"/>
              <a:t>of</a:t>
            </a:r>
            <a:r>
              <a:rPr spc="-114" dirty="0"/>
              <a:t> </a:t>
            </a:r>
            <a:r>
              <a:rPr spc="-25" dirty="0"/>
              <a:t>system</a:t>
            </a:r>
            <a:r>
              <a:rPr spc="-114" dirty="0"/>
              <a:t> </a:t>
            </a:r>
            <a:r>
              <a:rPr spc="40" dirty="0"/>
              <a:t>operation </a:t>
            </a:r>
            <a:r>
              <a:rPr spc="-755" dirty="0"/>
              <a:t> </a:t>
            </a:r>
            <a:r>
              <a:rPr spc="50" dirty="0"/>
              <a:t>Often</a:t>
            </a:r>
            <a:r>
              <a:rPr spc="-120" dirty="0"/>
              <a:t> </a:t>
            </a:r>
            <a:r>
              <a:rPr spc="15" dirty="0"/>
              <a:t>started</a:t>
            </a:r>
            <a:r>
              <a:rPr spc="-120" dirty="0"/>
              <a:t> </a:t>
            </a:r>
            <a:r>
              <a:rPr spc="40" dirty="0"/>
              <a:t>by</a:t>
            </a:r>
            <a:r>
              <a:rPr spc="-120" dirty="0"/>
              <a:t> </a:t>
            </a:r>
            <a:r>
              <a:rPr spc="-15" dirty="0"/>
              <a:t>a</a:t>
            </a:r>
            <a:r>
              <a:rPr spc="-120" dirty="0"/>
              <a:t> </a:t>
            </a:r>
            <a:r>
              <a:rPr spc="-15" dirty="0"/>
              <a:t>human</a:t>
            </a:r>
            <a:r>
              <a:rPr spc="-114" dirty="0"/>
              <a:t> </a:t>
            </a:r>
            <a:r>
              <a:rPr spc="-10" dirty="0"/>
              <a:t>user</a:t>
            </a:r>
            <a:endParaRPr spc="-10" dirty="0"/>
          </a:p>
        </p:txBody>
      </p:sp>
      <p:sp>
        <p:nvSpPr>
          <p:cNvPr id="4" name="object 4"/>
          <p:cNvSpPr txBox="1"/>
          <p:nvPr/>
        </p:nvSpPr>
        <p:spPr>
          <a:xfrm>
            <a:off x="4244412" y="4030100"/>
            <a:ext cx="5353685" cy="365760"/>
          </a:xfrm>
          <a:prstGeom prst="rect">
            <a:avLst/>
          </a:prstGeom>
        </p:spPr>
        <p:txBody>
          <a:bodyPr vert="horz" wrap="square" lIns="0" tIns="16510" rIns="0" bIns="0" rtlCol="0">
            <a:spAutoFit/>
          </a:bodyPr>
          <a:lstStyle/>
          <a:p>
            <a:pPr marL="12700">
              <a:lnSpc>
                <a:spcPct val="100000"/>
              </a:lnSpc>
              <a:spcBef>
                <a:spcPts val="130"/>
              </a:spcBef>
            </a:pPr>
            <a:r>
              <a:rPr sz="2200" spc="40" dirty="0">
                <a:latin typeface="Verdana" panose="020B0604030504040204"/>
                <a:cs typeface="Verdana" panose="020B0604030504040204"/>
              </a:rPr>
              <a:t>List</a:t>
            </a:r>
            <a:r>
              <a:rPr sz="2200" spc="-114" dirty="0">
                <a:latin typeface="Verdana" panose="020B0604030504040204"/>
                <a:cs typeface="Verdana" panose="020B0604030504040204"/>
              </a:rPr>
              <a:t> </a:t>
            </a:r>
            <a:r>
              <a:rPr sz="2200" spc="20" dirty="0">
                <a:latin typeface="Verdana" panose="020B0604030504040204"/>
                <a:cs typeface="Verdana" panose="020B0604030504040204"/>
              </a:rPr>
              <a:t>the</a:t>
            </a:r>
            <a:r>
              <a:rPr sz="2200" spc="-114" dirty="0">
                <a:latin typeface="Verdana" panose="020B0604030504040204"/>
                <a:cs typeface="Verdana" panose="020B0604030504040204"/>
              </a:rPr>
              <a:t> </a:t>
            </a:r>
            <a:r>
              <a:rPr sz="2200" spc="30" dirty="0">
                <a:latin typeface="Verdana" panose="020B0604030504040204"/>
                <a:cs typeface="Verdana" panose="020B0604030504040204"/>
              </a:rPr>
              <a:t>sequence</a:t>
            </a:r>
            <a:r>
              <a:rPr sz="2200" spc="-114" dirty="0">
                <a:latin typeface="Verdana" panose="020B0604030504040204"/>
                <a:cs typeface="Verdana" panose="020B0604030504040204"/>
              </a:rPr>
              <a:t> </a:t>
            </a:r>
            <a:r>
              <a:rPr sz="2200" spc="95" dirty="0">
                <a:latin typeface="Verdana" panose="020B0604030504040204"/>
                <a:cs typeface="Verdana" panose="020B0604030504040204"/>
              </a:rPr>
              <a:t>of</a:t>
            </a:r>
            <a:r>
              <a:rPr sz="2200" spc="-114" dirty="0">
                <a:latin typeface="Verdana" panose="020B0604030504040204"/>
                <a:cs typeface="Verdana" panose="020B0604030504040204"/>
              </a:rPr>
              <a:t> </a:t>
            </a:r>
            <a:r>
              <a:rPr sz="2200" spc="25" dirty="0">
                <a:latin typeface="Verdana" panose="020B0604030504040204"/>
                <a:cs typeface="Verdana" panose="020B0604030504040204"/>
              </a:rPr>
              <a:t>interaction</a:t>
            </a:r>
            <a:r>
              <a:rPr sz="2200" spc="-114" dirty="0">
                <a:latin typeface="Verdana" panose="020B0604030504040204"/>
                <a:cs typeface="Verdana" panose="020B0604030504040204"/>
              </a:rPr>
              <a:t> </a:t>
            </a:r>
            <a:r>
              <a:rPr sz="2200" spc="15" dirty="0">
                <a:latin typeface="Verdana" panose="020B0604030504040204"/>
                <a:cs typeface="Verdana" panose="020B0604030504040204"/>
              </a:rPr>
              <a:t>steps</a:t>
            </a:r>
            <a:endParaRPr sz="2200">
              <a:latin typeface="Verdana" panose="020B0604030504040204"/>
              <a:cs typeface="Verdana" panose="020B0604030504040204"/>
            </a:endParaRPr>
          </a:p>
        </p:txBody>
      </p:sp>
      <p:sp>
        <p:nvSpPr>
          <p:cNvPr id="5" name="Slide Number Placeholder 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54100"/>
            <a:ext cx="10058400" cy="5664200"/>
          </a:xfrm>
          <a:custGeom>
            <a:avLst/>
            <a:gdLst/>
            <a:ahLst/>
            <a:cxnLst/>
            <a:rect l="l" t="t" r="r" b="b"/>
            <a:pathLst>
              <a:path w="10058400" h="5664200">
                <a:moveTo>
                  <a:pt x="10058400" y="0"/>
                </a:moveTo>
                <a:lnTo>
                  <a:pt x="0" y="0"/>
                </a:lnTo>
                <a:lnTo>
                  <a:pt x="0" y="5664200"/>
                </a:lnTo>
                <a:lnTo>
                  <a:pt x="10058400" y="5664200"/>
                </a:lnTo>
                <a:lnTo>
                  <a:pt x="10058400" y="0"/>
                </a:lnTo>
                <a:close/>
              </a:path>
            </a:pathLst>
          </a:custGeom>
          <a:solidFill>
            <a:srgbClr val="9BC850"/>
          </a:solidFill>
        </p:spPr>
        <p:txBody>
          <a:bodyPr wrap="square" lIns="0" tIns="0" rIns="0" bIns="0" rtlCol="0"/>
          <a:lstStyle/>
          <a:p/>
        </p:txBody>
      </p:sp>
      <p:sp>
        <p:nvSpPr>
          <p:cNvPr id="3" name="object 3"/>
          <p:cNvSpPr txBox="1">
            <a:spLocks noGrp="1"/>
          </p:cNvSpPr>
          <p:nvPr>
            <p:ph type="title"/>
          </p:nvPr>
        </p:nvSpPr>
        <p:spPr>
          <a:xfrm>
            <a:off x="631636" y="3500606"/>
            <a:ext cx="8084184" cy="667385"/>
          </a:xfrm>
          <a:prstGeom prst="rect">
            <a:avLst/>
          </a:prstGeom>
        </p:spPr>
        <p:txBody>
          <a:bodyPr vert="horz" wrap="square" lIns="0" tIns="13970" rIns="0" bIns="0" rtlCol="0">
            <a:spAutoFit/>
          </a:bodyPr>
          <a:lstStyle/>
          <a:p>
            <a:pPr marL="12700">
              <a:lnSpc>
                <a:spcPct val="100000"/>
              </a:lnSpc>
              <a:spcBef>
                <a:spcPts val="110"/>
              </a:spcBef>
            </a:pPr>
            <a:r>
              <a:rPr sz="4200" spc="-835" dirty="0">
                <a:solidFill>
                  <a:srgbClr val="FFFFFF"/>
                </a:solidFill>
              </a:rPr>
              <a:t>1.</a:t>
            </a:r>
            <a:r>
              <a:rPr sz="4200" spc="-215" dirty="0">
                <a:solidFill>
                  <a:srgbClr val="FFFFFF"/>
                </a:solidFill>
              </a:rPr>
              <a:t> </a:t>
            </a:r>
            <a:r>
              <a:rPr sz="4200" spc="50" dirty="0">
                <a:solidFill>
                  <a:srgbClr val="FFFFFF"/>
                </a:solidFill>
              </a:rPr>
              <a:t>C</a:t>
            </a:r>
            <a:r>
              <a:rPr sz="4200" spc="-65" dirty="0">
                <a:solidFill>
                  <a:srgbClr val="FFFFFF"/>
                </a:solidFill>
              </a:rPr>
              <a:t>r</a:t>
            </a:r>
            <a:r>
              <a:rPr sz="4200" spc="-50" dirty="0">
                <a:solidFill>
                  <a:srgbClr val="FFFFFF"/>
                </a:solidFill>
              </a:rPr>
              <a:t>e</a:t>
            </a:r>
            <a:r>
              <a:rPr sz="4200" spc="-75" dirty="0">
                <a:solidFill>
                  <a:srgbClr val="FFFFFF"/>
                </a:solidFill>
              </a:rPr>
              <a:t>a</a:t>
            </a:r>
            <a:r>
              <a:rPr sz="4200" spc="-25" dirty="0">
                <a:solidFill>
                  <a:srgbClr val="FFFFFF"/>
                </a:solidFill>
              </a:rPr>
              <a:t>t</a:t>
            </a:r>
            <a:r>
              <a:rPr sz="4200" spc="-15" dirty="0">
                <a:solidFill>
                  <a:srgbClr val="FFFFFF"/>
                </a:solidFill>
              </a:rPr>
              <a:t>e</a:t>
            </a:r>
            <a:r>
              <a:rPr sz="4200" spc="-215" dirty="0">
                <a:solidFill>
                  <a:srgbClr val="FFFFFF"/>
                </a:solidFill>
              </a:rPr>
              <a:t> </a:t>
            </a:r>
            <a:r>
              <a:rPr sz="4200" spc="114" dirty="0">
                <a:solidFill>
                  <a:srgbClr val="FFFFFF"/>
                </a:solidFill>
              </a:rPr>
              <a:t>O</a:t>
            </a:r>
            <a:r>
              <a:rPr sz="4200" spc="-30" dirty="0">
                <a:solidFill>
                  <a:srgbClr val="FFFFFF"/>
                </a:solidFill>
              </a:rPr>
              <a:t>r</a:t>
            </a:r>
            <a:r>
              <a:rPr sz="4200" spc="25" dirty="0">
                <a:solidFill>
                  <a:srgbClr val="FFFFFF"/>
                </a:solidFill>
              </a:rPr>
              <a:t>der</a:t>
            </a:r>
            <a:r>
              <a:rPr sz="4200" spc="-215" dirty="0">
                <a:solidFill>
                  <a:srgbClr val="FFFFFF"/>
                </a:solidFill>
              </a:rPr>
              <a:t> </a:t>
            </a:r>
            <a:r>
              <a:rPr sz="4200" spc="5" dirty="0">
                <a:solidFill>
                  <a:srgbClr val="FFFFFF"/>
                </a:solidFill>
              </a:rPr>
              <a:t>and</a:t>
            </a:r>
            <a:r>
              <a:rPr sz="4200" spc="-215" dirty="0">
                <a:solidFill>
                  <a:srgbClr val="FFFFFF"/>
                </a:solidFill>
              </a:rPr>
              <a:t> </a:t>
            </a:r>
            <a:r>
              <a:rPr sz="4200" spc="40" dirty="0">
                <a:solidFill>
                  <a:srgbClr val="FFFFFF"/>
                </a:solidFill>
              </a:rPr>
              <a:t>Check</a:t>
            </a:r>
            <a:r>
              <a:rPr sz="4200" spc="-215" dirty="0">
                <a:solidFill>
                  <a:srgbClr val="FFFFFF"/>
                </a:solidFill>
              </a:rPr>
              <a:t> </a:t>
            </a:r>
            <a:r>
              <a:rPr sz="4200" spc="80" dirty="0">
                <a:solidFill>
                  <a:srgbClr val="FFFFFF"/>
                </a:solidFill>
              </a:rPr>
              <a:t>Out</a:t>
            </a:r>
            <a:endParaRPr sz="4200"/>
          </a:p>
        </p:txBody>
      </p:sp>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055" y="3751418"/>
            <a:ext cx="8007350" cy="1900555"/>
          </a:xfrm>
          <a:prstGeom prst="rect">
            <a:avLst/>
          </a:prstGeom>
        </p:spPr>
        <p:txBody>
          <a:bodyPr vert="horz" wrap="square" lIns="0" tIns="12700" rIns="0" bIns="0" rtlCol="0">
            <a:spAutoFit/>
          </a:bodyPr>
          <a:lstStyle/>
          <a:p>
            <a:pPr marL="12700" marR="5080">
              <a:lnSpc>
                <a:spcPct val="108000"/>
              </a:lnSpc>
              <a:spcBef>
                <a:spcPts val="100"/>
              </a:spcBef>
            </a:pPr>
            <a:r>
              <a:rPr sz="2850" spc="120" dirty="0">
                <a:solidFill>
                  <a:srgbClr val="9BC850"/>
                </a:solidFill>
              </a:rPr>
              <a:t>"A</a:t>
            </a:r>
            <a:r>
              <a:rPr sz="2850" spc="-155" dirty="0">
                <a:solidFill>
                  <a:srgbClr val="9BC850"/>
                </a:solidFill>
              </a:rPr>
              <a:t> </a:t>
            </a:r>
            <a:r>
              <a:rPr sz="2850" spc="-10" dirty="0">
                <a:solidFill>
                  <a:srgbClr val="9BC850"/>
                </a:solidFill>
              </a:rPr>
              <a:t>customer</a:t>
            </a:r>
            <a:r>
              <a:rPr sz="2850" spc="-150" dirty="0">
                <a:solidFill>
                  <a:srgbClr val="9BC850"/>
                </a:solidFill>
              </a:rPr>
              <a:t> </a:t>
            </a:r>
            <a:r>
              <a:rPr sz="2850" spc="-30" dirty="0">
                <a:solidFill>
                  <a:srgbClr val="9BC850"/>
                </a:solidFill>
              </a:rPr>
              <a:t>creates</a:t>
            </a:r>
            <a:r>
              <a:rPr sz="2850" spc="-150" dirty="0">
                <a:solidFill>
                  <a:srgbClr val="9BC850"/>
                </a:solidFill>
              </a:rPr>
              <a:t> </a:t>
            </a:r>
            <a:r>
              <a:rPr sz="2850" spc="-60" dirty="0">
                <a:solidFill>
                  <a:srgbClr val="9BC850"/>
                </a:solidFill>
              </a:rPr>
              <a:t>an</a:t>
            </a:r>
            <a:r>
              <a:rPr sz="2850" spc="-150" dirty="0">
                <a:solidFill>
                  <a:srgbClr val="9BC850"/>
                </a:solidFill>
              </a:rPr>
              <a:t> </a:t>
            </a:r>
            <a:r>
              <a:rPr sz="2850" spc="5" dirty="0">
                <a:solidFill>
                  <a:srgbClr val="9BC850"/>
                </a:solidFill>
              </a:rPr>
              <a:t>order</a:t>
            </a:r>
            <a:r>
              <a:rPr sz="2850" spc="-150" dirty="0">
                <a:solidFill>
                  <a:srgbClr val="9BC850"/>
                </a:solidFill>
              </a:rPr>
              <a:t> </a:t>
            </a:r>
            <a:r>
              <a:rPr sz="2850" spc="15" dirty="0">
                <a:solidFill>
                  <a:srgbClr val="9BC850"/>
                </a:solidFill>
              </a:rPr>
              <a:t>by</a:t>
            </a:r>
            <a:r>
              <a:rPr sz="2850" spc="-150" dirty="0">
                <a:solidFill>
                  <a:srgbClr val="9BC850"/>
                </a:solidFill>
              </a:rPr>
              <a:t> </a:t>
            </a:r>
            <a:r>
              <a:rPr sz="2850" spc="-25" dirty="0">
                <a:solidFill>
                  <a:srgbClr val="9BC850"/>
                </a:solidFill>
              </a:rPr>
              <a:t>first</a:t>
            </a:r>
            <a:r>
              <a:rPr sz="2850" spc="-150" dirty="0">
                <a:solidFill>
                  <a:srgbClr val="9BC850"/>
                </a:solidFill>
              </a:rPr>
              <a:t> </a:t>
            </a:r>
            <a:r>
              <a:rPr sz="2850" spc="30" dirty="0">
                <a:solidFill>
                  <a:srgbClr val="9BC850"/>
                </a:solidFill>
              </a:rPr>
              <a:t>adding </a:t>
            </a:r>
            <a:r>
              <a:rPr sz="2850" spc="-985" dirty="0">
                <a:solidFill>
                  <a:srgbClr val="9BC850"/>
                </a:solidFill>
              </a:rPr>
              <a:t> </a:t>
            </a:r>
            <a:r>
              <a:rPr sz="2850" spc="-40" dirty="0">
                <a:solidFill>
                  <a:srgbClr val="9BC850"/>
                </a:solidFill>
              </a:rPr>
              <a:t>various </a:t>
            </a:r>
            <a:r>
              <a:rPr sz="2850" spc="30" dirty="0">
                <a:solidFill>
                  <a:srgbClr val="9BC850"/>
                </a:solidFill>
              </a:rPr>
              <a:t>products </a:t>
            </a:r>
            <a:r>
              <a:rPr sz="2850" spc="-10" dirty="0">
                <a:solidFill>
                  <a:srgbClr val="9BC850"/>
                </a:solidFill>
              </a:rPr>
              <a:t>(digital </a:t>
            </a:r>
            <a:r>
              <a:rPr sz="2850" spc="20" dirty="0">
                <a:solidFill>
                  <a:srgbClr val="9BC850"/>
                </a:solidFill>
              </a:rPr>
              <a:t>or </a:t>
            </a:r>
            <a:r>
              <a:rPr sz="2850" spc="-20" dirty="0">
                <a:solidFill>
                  <a:srgbClr val="9BC850"/>
                </a:solidFill>
              </a:rPr>
              <a:t>physical) </a:t>
            </a:r>
            <a:r>
              <a:rPr sz="2850" spc="45" dirty="0">
                <a:solidFill>
                  <a:srgbClr val="9BC850"/>
                </a:solidFill>
              </a:rPr>
              <a:t>to </a:t>
            </a:r>
            <a:r>
              <a:rPr sz="2850" spc="-65" dirty="0">
                <a:solidFill>
                  <a:srgbClr val="9BC850"/>
                </a:solidFill>
              </a:rPr>
              <a:t>a </a:t>
            </a:r>
            <a:r>
              <a:rPr sz="2850" spc="-60" dirty="0">
                <a:solidFill>
                  <a:srgbClr val="9BC850"/>
                </a:solidFill>
              </a:rPr>
              <a:t> </a:t>
            </a:r>
            <a:r>
              <a:rPr sz="2850" spc="30" dirty="0">
                <a:solidFill>
                  <a:srgbClr val="9BC850"/>
                </a:solidFill>
              </a:rPr>
              <a:t>shopping </a:t>
            </a:r>
            <a:r>
              <a:rPr sz="2850" spc="-60" dirty="0">
                <a:solidFill>
                  <a:srgbClr val="9BC850"/>
                </a:solidFill>
              </a:rPr>
              <a:t>cart, </a:t>
            </a:r>
            <a:r>
              <a:rPr sz="2850" spc="-25" dirty="0">
                <a:solidFill>
                  <a:srgbClr val="9BC850"/>
                </a:solidFill>
              </a:rPr>
              <a:t>then </a:t>
            </a:r>
            <a:r>
              <a:rPr sz="2850" spc="10" dirty="0">
                <a:solidFill>
                  <a:srgbClr val="9BC850"/>
                </a:solidFill>
              </a:rPr>
              <a:t>checks </a:t>
            </a:r>
            <a:r>
              <a:rPr sz="2850" spc="-65" dirty="0">
                <a:solidFill>
                  <a:srgbClr val="9BC850"/>
                </a:solidFill>
              </a:rPr>
              <a:t>out, </a:t>
            </a:r>
            <a:r>
              <a:rPr sz="2850" spc="-30" dirty="0">
                <a:solidFill>
                  <a:srgbClr val="9BC850"/>
                </a:solidFill>
              </a:rPr>
              <a:t>making </a:t>
            </a:r>
            <a:r>
              <a:rPr sz="2850" spc="-65" dirty="0">
                <a:solidFill>
                  <a:srgbClr val="9BC850"/>
                </a:solidFill>
              </a:rPr>
              <a:t>a </a:t>
            </a:r>
            <a:r>
              <a:rPr sz="2850" spc="-60" dirty="0">
                <a:solidFill>
                  <a:srgbClr val="9BC850"/>
                </a:solidFill>
              </a:rPr>
              <a:t> </a:t>
            </a:r>
            <a:r>
              <a:rPr sz="2850" spc="-20" dirty="0">
                <a:solidFill>
                  <a:srgbClr val="9BC850"/>
                </a:solidFill>
              </a:rPr>
              <a:t>payment</a:t>
            </a:r>
            <a:r>
              <a:rPr sz="2850" spc="-155" dirty="0">
                <a:solidFill>
                  <a:srgbClr val="9BC850"/>
                </a:solidFill>
              </a:rPr>
              <a:t> </a:t>
            </a:r>
            <a:r>
              <a:rPr sz="2850" spc="-20" dirty="0">
                <a:solidFill>
                  <a:srgbClr val="9BC850"/>
                </a:solidFill>
              </a:rPr>
              <a:t>using</a:t>
            </a:r>
            <a:r>
              <a:rPr sz="2850" spc="-150" dirty="0">
                <a:solidFill>
                  <a:srgbClr val="9BC850"/>
                </a:solidFill>
              </a:rPr>
              <a:t> </a:t>
            </a:r>
            <a:r>
              <a:rPr sz="2850" spc="-65" dirty="0">
                <a:solidFill>
                  <a:srgbClr val="9BC850"/>
                </a:solidFill>
              </a:rPr>
              <a:t>a</a:t>
            </a:r>
            <a:r>
              <a:rPr sz="2850" spc="-150" dirty="0">
                <a:solidFill>
                  <a:srgbClr val="9BC850"/>
                </a:solidFill>
              </a:rPr>
              <a:t> </a:t>
            </a:r>
            <a:r>
              <a:rPr sz="2850" spc="15" dirty="0">
                <a:solidFill>
                  <a:srgbClr val="9BC850"/>
                </a:solidFill>
              </a:rPr>
              <a:t>credit</a:t>
            </a:r>
            <a:r>
              <a:rPr sz="2850" spc="-150" dirty="0">
                <a:solidFill>
                  <a:srgbClr val="9BC850"/>
                </a:solidFill>
              </a:rPr>
              <a:t> </a:t>
            </a:r>
            <a:r>
              <a:rPr sz="2850" spc="-75" dirty="0">
                <a:solidFill>
                  <a:srgbClr val="9BC850"/>
                </a:solidFill>
              </a:rPr>
              <a:t>card.”</a:t>
            </a:r>
            <a:endParaRPr sz="2850"/>
          </a:p>
        </p:txBody>
      </p:sp>
      <p:pic>
        <p:nvPicPr>
          <p:cNvPr id="3" name="object 3"/>
          <p:cNvPicPr/>
          <p:nvPr/>
        </p:nvPicPr>
        <p:blipFill>
          <a:blip r:embed="rId1" cstate="print"/>
          <a:stretch>
            <a:fillRect/>
          </a:stretch>
        </p:blipFill>
        <p:spPr>
          <a:xfrm>
            <a:off x="534323" y="2101964"/>
            <a:ext cx="1550475" cy="1362292"/>
          </a:xfrm>
          <a:prstGeom prst="rect">
            <a:avLst/>
          </a:prstGeom>
        </p:spPr>
      </p:pic>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782377" y="2360886"/>
            <a:ext cx="0" cy="3417570"/>
          </a:xfrm>
          <a:custGeom>
            <a:avLst/>
            <a:gdLst/>
            <a:ahLst/>
            <a:cxnLst/>
            <a:rect l="l" t="t" r="r" b="b"/>
            <a:pathLst>
              <a:path h="3417570">
                <a:moveTo>
                  <a:pt x="0" y="0"/>
                </a:moveTo>
                <a:lnTo>
                  <a:pt x="0" y="3416948"/>
                </a:lnTo>
              </a:path>
            </a:pathLst>
          </a:custGeom>
          <a:ln w="15733">
            <a:solidFill>
              <a:srgbClr val="F05A28"/>
            </a:solidFill>
          </a:ln>
        </p:spPr>
        <p:txBody>
          <a:bodyPr wrap="square" lIns="0" tIns="0" rIns="0" bIns="0" rtlCol="0"/>
          <a:lstStyle/>
          <a:p/>
        </p:txBody>
      </p:sp>
      <p:sp>
        <p:nvSpPr>
          <p:cNvPr id="3" name="object 3"/>
          <p:cNvSpPr txBox="1"/>
          <p:nvPr/>
        </p:nvSpPr>
        <p:spPr>
          <a:xfrm>
            <a:off x="4268543" y="2360546"/>
            <a:ext cx="5196840" cy="3364229"/>
          </a:xfrm>
          <a:prstGeom prst="rect">
            <a:avLst/>
          </a:prstGeom>
        </p:spPr>
        <p:txBody>
          <a:bodyPr vert="horz" wrap="square" lIns="0" tIns="16510" rIns="0" bIns="0" rtlCol="0">
            <a:spAutoFit/>
          </a:bodyPr>
          <a:lstStyle/>
          <a:p>
            <a:pPr marL="12700">
              <a:lnSpc>
                <a:spcPct val="100000"/>
              </a:lnSpc>
              <a:spcBef>
                <a:spcPts val="130"/>
              </a:spcBef>
            </a:pPr>
            <a:r>
              <a:rPr sz="1950" spc="40" dirty="0">
                <a:latin typeface="Verdana" panose="020B0604030504040204"/>
                <a:cs typeface="Verdana" panose="020B0604030504040204"/>
              </a:rPr>
              <a:t>Based</a:t>
            </a:r>
            <a:r>
              <a:rPr sz="1950" spc="-105" dirty="0">
                <a:latin typeface="Verdana" panose="020B0604030504040204"/>
                <a:cs typeface="Verdana" panose="020B0604030504040204"/>
              </a:rPr>
              <a:t> </a:t>
            </a:r>
            <a:r>
              <a:rPr sz="1950" spc="55" dirty="0">
                <a:latin typeface="Verdana" panose="020B0604030504040204"/>
                <a:cs typeface="Verdana" panose="020B0604030504040204"/>
              </a:rPr>
              <a:t>on</a:t>
            </a:r>
            <a:r>
              <a:rPr sz="1950" spc="-100" dirty="0">
                <a:latin typeface="Verdana" panose="020B0604030504040204"/>
                <a:cs typeface="Verdana" panose="020B0604030504040204"/>
              </a:rPr>
              <a:t> </a:t>
            </a:r>
            <a:r>
              <a:rPr sz="1950" i="1" spc="5" dirty="0">
                <a:latin typeface="Verdana" panose="020B0604030504040204"/>
                <a:cs typeface="Verdana" panose="020B0604030504040204"/>
              </a:rPr>
              <a:t>objects</a:t>
            </a:r>
            <a:r>
              <a:rPr sz="1950" spc="5" dirty="0">
                <a:latin typeface="Verdana" panose="020B0604030504040204"/>
                <a:cs typeface="Verdana" panose="020B0604030504040204"/>
              </a:rPr>
              <a:t>,</a:t>
            </a:r>
            <a:r>
              <a:rPr sz="1950" spc="-100" dirty="0">
                <a:latin typeface="Verdana" panose="020B0604030504040204"/>
                <a:cs typeface="Verdana" panose="020B0604030504040204"/>
              </a:rPr>
              <a:t> </a:t>
            </a:r>
            <a:r>
              <a:rPr sz="1950" spc="45" dirty="0">
                <a:latin typeface="Verdana" panose="020B0604030504040204"/>
                <a:cs typeface="Verdana" panose="020B0604030504040204"/>
              </a:rPr>
              <a:t>which</a:t>
            </a:r>
            <a:r>
              <a:rPr sz="1950" spc="-100" dirty="0">
                <a:latin typeface="Verdana" panose="020B0604030504040204"/>
                <a:cs typeface="Verdana" panose="020B0604030504040204"/>
              </a:rPr>
              <a:t> </a:t>
            </a:r>
            <a:r>
              <a:rPr sz="1950" spc="25" dirty="0">
                <a:latin typeface="Verdana" panose="020B0604030504040204"/>
                <a:cs typeface="Verdana" panose="020B0604030504040204"/>
              </a:rPr>
              <a:t>consist</a:t>
            </a:r>
            <a:r>
              <a:rPr sz="1950" spc="-100" dirty="0">
                <a:latin typeface="Verdana" panose="020B0604030504040204"/>
                <a:cs typeface="Verdana" panose="020B0604030504040204"/>
              </a:rPr>
              <a:t> </a:t>
            </a:r>
            <a:r>
              <a:rPr sz="1950" spc="85" dirty="0">
                <a:latin typeface="Verdana" panose="020B0604030504040204"/>
                <a:cs typeface="Verdana" panose="020B0604030504040204"/>
              </a:rPr>
              <a:t>of</a:t>
            </a:r>
            <a:endParaRPr sz="1950">
              <a:latin typeface="Verdana" panose="020B0604030504040204"/>
              <a:cs typeface="Verdana" panose="020B0604030504040204"/>
            </a:endParaRPr>
          </a:p>
          <a:p>
            <a:pPr marL="342265" indent="-189230">
              <a:lnSpc>
                <a:spcPct val="100000"/>
              </a:lnSpc>
              <a:spcBef>
                <a:spcPts val="1500"/>
              </a:spcBef>
              <a:buChar char="-"/>
              <a:tabLst>
                <a:tab pos="342900" algn="l"/>
              </a:tabLst>
            </a:pPr>
            <a:r>
              <a:rPr sz="1950" spc="-15" dirty="0">
                <a:latin typeface="Verdana" panose="020B0604030504040204"/>
                <a:cs typeface="Verdana" panose="020B0604030504040204"/>
              </a:rPr>
              <a:t>State</a:t>
            </a:r>
            <a:r>
              <a:rPr sz="1950" spc="-110" dirty="0">
                <a:latin typeface="Verdana" panose="020B0604030504040204"/>
                <a:cs typeface="Verdana" panose="020B0604030504040204"/>
              </a:rPr>
              <a:t> </a:t>
            </a:r>
            <a:r>
              <a:rPr sz="1950" spc="-40" dirty="0">
                <a:latin typeface="Verdana" panose="020B0604030504040204"/>
                <a:cs typeface="Verdana" panose="020B0604030504040204"/>
              </a:rPr>
              <a:t>(data,</a:t>
            </a:r>
            <a:r>
              <a:rPr sz="1950" spc="-105" dirty="0">
                <a:latin typeface="Verdana" panose="020B0604030504040204"/>
                <a:cs typeface="Verdana" panose="020B0604030504040204"/>
              </a:rPr>
              <a:t> </a:t>
            </a:r>
            <a:r>
              <a:rPr sz="1950" spc="20" dirty="0">
                <a:latin typeface="Verdana" panose="020B0604030504040204"/>
                <a:cs typeface="Verdana" panose="020B0604030504040204"/>
              </a:rPr>
              <a:t>held</a:t>
            </a:r>
            <a:r>
              <a:rPr sz="1950" spc="-110" dirty="0">
                <a:latin typeface="Verdana" panose="020B0604030504040204"/>
                <a:cs typeface="Verdana" panose="020B0604030504040204"/>
              </a:rPr>
              <a:t> </a:t>
            </a:r>
            <a:r>
              <a:rPr sz="1950" spc="-15" dirty="0">
                <a:latin typeface="Verdana" panose="020B0604030504040204"/>
                <a:cs typeface="Verdana" panose="020B0604030504040204"/>
              </a:rPr>
              <a:t>in</a:t>
            </a:r>
            <a:r>
              <a:rPr sz="1950" spc="-105" dirty="0">
                <a:latin typeface="Verdana" panose="020B0604030504040204"/>
                <a:cs typeface="Verdana" panose="020B0604030504040204"/>
              </a:rPr>
              <a:t> </a:t>
            </a:r>
            <a:r>
              <a:rPr sz="1950" dirty="0">
                <a:latin typeface="Verdana" panose="020B0604030504040204"/>
                <a:cs typeface="Verdana" panose="020B0604030504040204"/>
              </a:rPr>
              <a:t>fields)</a:t>
            </a:r>
            <a:endParaRPr sz="1950">
              <a:latin typeface="Verdana" panose="020B0604030504040204"/>
              <a:cs typeface="Verdana" panose="020B0604030504040204"/>
            </a:endParaRPr>
          </a:p>
          <a:p>
            <a:pPr marL="342265" indent="-189230">
              <a:lnSpc>
                <a:spcPct val="100000"/>
              </a:lnSpc>
              <a:spcBef>
                <a:spcPts val="1500"/>
              </a:spcBef>
              <a:buChar char="-"/>
              <a:tabLst>
                <a:tab pos="342900" algn="l"/>
              </a:tabLst>
            </a:pPr>
            <a:r>
              <a:rPr sz="1950" spc="10" dirty="0">
                <a:latin typeface="Verdana" panose="020B0604030504040204"/>
                <a:cs typeface="Verdana" panose="020B0604030504040204"/>
              </a:rPr>
              <a:t>Behavior</a:t>
            </a:r>
            <a:r>
              <a:rPr sz="1950" spc="-114" dirty="0">
                <a:latin typeface="Verdana" panose="020B0604030504040204"/>
                <a:cs typeface="Verdana" panose="020B0604030504040204"/>
              </a:rPr>
              <a:t> </a:t>
            </a:r>
            <a:r>
              <a:rPr sz="1950" spc="-10" dirty="0">
                <a:latin typeface="Verdana" panose="020B0604030504040204"/>
                <a:cs typeface="Verdana" panose="020B0604030504040204"/>
              </a:rPr>
              <a:t>(methods,</a:t>
            </a:r>
            <a:r>
              <a:rPr sz="1950" spc="-110" dirty="0">
                <a:latin typeface="Verdana" panose="020B0604030504040204"/>
                <a:cs typeface="Verdana" panose="020B0604030504040204"/>
              </a:rPr>
              <a:t> </a:t>
            </a:r>
            <a:r>
              <a:rPr sz="1950" spc="10" dirty="0">
                <a:latin typeface="Verdana" panose="020B0604030504040204"/>
                <a:cs typeface="Verdana" panose="020B0604030504040204"/>
              </a:rPr>
              <a:t>functions)</a:t>
            </a:r>
            <a:endParaRPr sz="1950">
              <a:latin typeface="Verdana" panose="020B0604030504040204"/>
              <a:cs typeface="Verdana" panose="020B0604030504040204"/>
            </a:endParaRPr>
          </a:p>
          <a:p>
            <a:pPr marL="12700">
              <a:lnSpc>
                <a:spcPct val="100000"/>
              </a:lnSpc>
              <a:spcBef>
                <a:spcPts val="1500"/>
              </a:spcBef>
            </a:pPr>
            <a:r>
              <a:rPr sz="1950" spc="25" dirty="0">
                <a:latin typeface="Verdana" panose="020B0604030504040204"/>
                <a:cs typeface="Verdana" panose="020B0604030504040204"/>
              </a:rPr>
              <a:t>The</a:t>
            </a:r>
            <a:r>
              <a:rPr sz="1950" spc="-100" dirty="0">
                <a:latin typeface="Verdana" panose="020B0604030504040204"/>
                <a:cs typeface="Verdana" panose="020B0604030504040204"/>
              </a:rPr>
              <a:t> </a:t>
            </a:r>
            <a:r>
              <a:rPr sz="1950" spc="5" dirty="0">
                <a:latin typeface="Verdana" panose="020B0604030504040204"/>
                <a:cs typeface="Verdana" panose="020B0604030504040204"/>
              </a:rPr>
              <a:t>state</a:t>
            </a:r>
            <a:r>
              <a:rPr sz="1950" spc="-100" dirty="0">
                <a:latin typeface="Verdana" panose="020B0604030504040204"/>
                <a:cs typeface="Verdana" panose="020B0604030504040204"/>
              </a:rPr>
              <a:t> </a:t>
            </a:r>
            <a:r>
              <a:rPr sz="1950" dirty="0">
                <a:latin typeface="Verdana" panose="020B0604030504040204"/>
                <a:cs typeface="Verdana" panose="020B0604030504040204"/>
              </a:rPr>
              <a:t>is</a:t>
            </a:r>
            <a:r>
              <a:rPr sz="1950" spc="-100" dirty="0">
                <a:latin typeface="Verdana" panose="020B0604030504040204"/>
                <a:cs typeface="Verdana" panose="020B0604030504040204"/>
              </a:rPr>
              <a:t> </a:t>
            </a:r>
            <a:r>
              <a:rPr sz="1950" spc="45" dirty="0">
                <a:latin typeface="Verdana" panose="020B0604030504040204"/>
                <a:cs typeface="Verdana" panose="020B0604030504040204"/>
              </a:rPr>
              <a:t>hidden</a:t>
            </a:r>
            <a:r>
              <a:rPr sz="1950" spc="-100" dirty="0">
                <a:latin typeface="Verdana" panose="020B0604030504040204"/>
                <a:cs typeface="Verdana" panose="020B0604030504040204"/>
              </a:rPr>
              <a:t> </a:t>
            </a:r>
            <a:r>
              <a:rPr sz="1950" spc="25" dirty="0">
                <a:latin typeface="Verdana" panose="020B0604030504040204"/>
                <a:cs typeface="Verdana" panose="020B0604030504040204"/>
              </a:rPr>
              <a:t>from</a:t>
            </a:r>
            <a:r>
              <a:rPr sz="1950" spc="-100" dirty="0">
                <a:latin typeface="Verdana" panose="020B0604030504040204"/>
                <a:cs typeface="Verdana" panose="020B0604030504040204"/>
              </a:rPr>
              <a:t> </a:t>
            </a:r>
            <a:r>
              <a:rPr sz="1950" spc="30" dirty="0">
                <a:latin typeface="Verdana" panose="020B0604030504040204"/>
                <a:cs typeface="Verdana" panose="020B0604030504040204"/>
              </a:rPr>
              <a:t>other</a:t>
            </a:r>
            <a:r>
              <a:rPr sz="1950" spc="-100" dirty="0">
                <a:latin typeface="Verdana" panose="020B0604030504040204"/>
                <a:cs typeface="Verdana" panose="020B0604030504040204"/>
              </a:rPr>
              <a:t> </a:t>
            </a:r>
            <a:r>
              <a:rPr sz="1950" spc="40" dirty="0">
                <a:latin typeface="Verdana" panose="020B0604030504040204"/>
                <a:cs typeface="Verdana" panose="020B0604030504040204"/>
              </a:rPr>
              <a:t>objects</a:t>
            </a:r>
            <a:endParaRPr sz="1950">
              <a:latin typeface="Verdana" panose="020B0604030504040204"/>
              <a:cs typeface="Verdana" panose="020B0604030504040204"/>
            </a:endParaRPr>
          </a:p>
          <a:p>
            <a:pPr marL="342265" marR="210820" indent="-188595">
              <a:lnSpc>
                <a:spcPct val="101000"/>
              </a:lnSpc>
              <a:spcBef>
                <a:spcPts val="1490"/>
              </a:spcBef>
              <a:buChar char="-"/>
              <a:tabLst>
                <a:tab pos="342900" algn="l"/>
              </a:tabLst>
            </a:pPr>
            <a:r>
              <a:rPr sz="1950" spc="15" dirty="0">
                <a:latin typeface="Verdana" panose="020B0604030504040204"/>
                <a:cs typeface="Verdana" panose="020B0604030504040204"/>
              </a:rPr>
              <a:t>data</a:t>
            </a:r>
            <a:r>
              <a:rPr sz="1950" spc="-105" dirty="0">
                <a:latin typeface="Verdana" panose="020B0604030504040204"/>
                <a:cs typeface="Verdana" panose="020B0604030504040204"/>
              </a:rPr>
              <a:t> </a:t>
            </a:r>
            <a:r>
              <a:rPr sz="1950" spc="-25" dirty="0">
                <a:latin typeface="Verdana" panose="020B0604030504040204"/>
                <a:cs typeface="Verdana" panose="020B0604030504040204"/>
              </a:rPr>
              <a:t>is</a:t>
            </a:r>
            <a:r>
              <a:rPr sz="1950" spc="-100" dirty="0">
                <a:latin typeface="Verdana" panose="020B0604030504040204"/>
                <a:cs typeface="Verdana" panose="020B0604030504040204"/>
              </a:rPr>
              <a:t> </a:t>
            </a:r>
            <a:r>
              <a:rPr sz="1950" spc="20" dirty="0">
                <a:latin typeface="Verdana" panose="020B0604030504040204"/>
                <a:cs typeface="Verdana" panose="020B0604030504040204"/>
              </a:rPr>
              <a:t>accessed</a:t>
            </a:r>
            <a:r>
              <a:rPr sz="1950" spc="-100" dirty="0">
                <a:latin typeface="Verdana" panose="020B0604030504040204"/>
                <a:cs typeface="Verdana" panose="020B0604030504040204"/>
              </a:rPr>
              <a:t> </a:t>
            </a:r>
            <a:r>
              <a:rPr sz="1950" spc="15" dirty="0">
                <a:latin typeface="Verdana" panose="020B0604030504040204"/>
                <a:cs typeface="Verdana" panose="020B0604030504040204"/>
              </a:rPr>
              <a:t>through</a:t>
            </a:r>
            <a:r>
              <a:rPr sz="1950" spc="-100" dirty="0">
                <a:latin typeface="Verdana" panose="020B0604030504040204"/>
                <a:cs typeface="Verdana" panose="020B0604030504040204"/>
              </a:rPr>
              <a:t> </a:t>
            </a:r>
            <a:r>
              <a:rPr sz="1950" spc="5" dirty="0">
                <a:latin typeface="Verdana" panose="020B0604030504040204"/>
                <a:cs typeface="Verdana" panose="020B0604030504040204"/>
              </a:rPr>
              <a:t>the</a:t>
            </a:r>
            <a:r>
              <a:rPr sz="1950" spc="-100" dirty="0">
                <a:latin typeface="Verdana" panose="020B0604030504040204"/>
                <a:cs typeface="Verdana" panose="020B0604030504040204"/>
              </a:rPr>
              <a:t> </a:t>
            </a:r>
            <a:r>
              <a:rPr sz="1950" spc="10" dirty="0">
                <a:latin typeface="Verdana" panose="020B0604030504040204"/>
                <a:cs typeface="Verdana" panose="020B0604030504040204"/>
              </a:rPr>
              <a:t>object’s </a:t>
            </a:r>
            <a:r>
              <a:rPr sz="1950" spc="-670" dirty="0">
                <a:latin typeface="Verdana" panose="020B0604030504040204"/>
                <a:cs typeface="Verdana" panose="020B0604030504040204"/>
              </a:rPr>
              <a:t> </a:t>
            </a:r>
            <a:r>
              <a:rPr sz="1950" spc="45" dirty="0">
                <a:latin typeface="Verdana" panose="020B0604030504040204"/>
                <a:cs typeface="Verdana" panose="020B0604030504040204"/>
              </a:rPr>
              <a:t>own</a:t>
            </a:r>
            <a:r>
              <a:rPr sz="1950" spc="-100" dirty="0">
                <a:latin typeface="Verdana" panose="020B0604030504040204"/>
                <a:cs typeface="Verdana" panose="020B0604030504040204"/>
              </a:rPr>
              <a:t> </a:t>
            </a:r>
            <a:r>
              <a:rPr sz="1950" spc="25" dirty="0">
                <a:latin typeface="Verdana" panose="020B0604030504040204"/>
                <a:cs typeface="Verdana" panose="020B0604030504040204"/>
              </a:rPr>
              <a:t>methods</a:t>
            </a:r>
            <a:endParaRPr sz="1950">
              <a:latin typeface="Verdana" panose="020B0604030504040204"/>
              <a:cs typeface="Verdana" panose="020B0604030504040204"/>
            </a:endParaRPr>
          </a:p>
          <a:p>
            <a:pPr marL="12700" marR="5080">
              <a:lnSpc>
                <a:spcPct val="101000"/>
              </a:lnSpc>
              <a:spcBef>
                <a:spcPts val="1485"/>
              </a:spcBef>
            </a:pPr>
            <a:r>
              <a:rPr sz="1950" spc="110" dirty="0">
                <a:latin typeface="Verdana" panose="020B0604030504040204"/>
                <a:cs typeface="Verdana" panose="020B0604030504040204"/>
              </a:rPr>
              <a:t>An</a:t>
            </a:r>
            <a:r>
              <a:rPr sz="1950" spc="-95" dirty="0">
                <a:latin typeface="Verdana" panose="020B0604030504040204"/>
                <a:cs typeface="Verdana" panose="020B0604030504040204"/>
              </a:rPr>
              <a:t> </a:t>
            </a:r>
            <a:r>
              <a:rPr sz="1950" spc="145" dirty="0">
                <a:latin typeface="Verdana" panose="020B0604030504040204"/>
                <a:cs typeface="Verdana" panose="020B0604030504040204"/>
              </a:rPr>
              <a:t>OO</a:t>
            </a:r>
            <a:r>
              <a:rPr sz="1950" spc="-95" dirty="0">
                <a:latin typeface="Verdana" panose="020B0604030504040204"/>
                <a:cs typeface="Verdana" panose="020B0604030504040204"/>
              </a:rPr>
              <a:t> </a:t>
            </a:r>
            <a:r>
              <a:rPr sz="1950" spc="25" dirty="0">
                <a:latin typeface="Verdana" panose="020B0604030504040204"/>
                <a:cs typeface="Verdana" panose="020B0604030504040204"/>
              </a:rPr>
              <a:t>program</a:t>
            </a:r>
            <a:r>
              <a:rPr sz="1950" spc="-95" dirty="0">
                <a:latin typeface="Verdana" panose="020B0604030504040204"/>
                <a:cs typeface="Verdana" panose="020B0604030504040204"/>
              </a:rPr>
              <a:t> </a:t>
            </a:r>
            <a:r>
              <a:rPr sz="1950" dirty="0">
                <a:latin typeface="Verdana" panose="020B0604030504040204"/>
                <a:cs typeface="Verdana" panose="020B0604030504040204"/>
              </a:rPr>
              <a:t>is</a:t>
            </a:r>
            <a:r>
              <a:rPr sz="1950" spc="-95" dirty="0">
                <a:latin typeface="Verdana" panose="020B0604030504040204"/>
                <a:cs typeface="Verdana" panose="020B0604030504040204"/>
              </a:rPr>
              <a:t> </a:t>
            </a:r>
            <a:r>
              <a:rPr sz="1950" spc="-10" dirty="0">
                <a:latin typeface="Verdana" panose="020B0604030504040204"/>
                <a:cs typeface="Verdana" panose="020B0604030504040204"/>
              </a:rPr>
              <a:t>a</a:t>
            </a:r>
            <a:r>
              <a:rPr sz="1950" spc="-95" dirty="0">
                <a:latin typeface="Verdana" panose="020B0604030504040204"/>
                <a:cs typeface="Verdana" panose="020B0604030504040204"/>
              </a:rPr>
              <a:t> </a:t>
            </a:r>
            <a:r>
              <a:rPr sz="1950" spc="55" dirty="0">
                <a:latin typeface="Verdana" panose="020B0604030504040204"/>
                <a:cs typeface="Verdana" panose="020B0604030504040204"/>
              </a:rPr>
              <a:t>collection</a:t>
            </a:r>
            <a:r>
              <a:rPr sz="1950" spc="-95" dirty="0">
                <a:latin typeface="Verdana" panose="020B0604030504040204"/>
                <a:cs typeface="Verdana" panose="020B0604030504040204"/>
              </a:rPr>
              <a:t> </a:t>
            </a:r>
            <a:r>
              <a:rPr sz="1950" spc="85" dirty="0">
                <a:latin typeface="Verdana" panose="020B0604030504040204"/>
                <a:cs typeface="Verdana" panose="020B0604030504040204"/>
              </a:rPr>
              <a:t>of</a:t>
            </a:r>
            <a:r>
              <a:rPr sz="1950" spc="-90" dirty="0">
                <a:latin typeface="Verdana" panose="020B0604030504040204"/>
                <a:cs typeface="Verdana" panose="020B0604030504040204"/>
              </a:rPr>
              <a:t> </a:t>
            </a:r>
            <a:r>
              <a:rPr sz="1950" spc="40" dirty="0">
                <a:latin typeface="Verdana" panose="020B0604030504040204"/>
                <a:cs typeface="Verdana" panose="020B0604030504040204"/>
              </a:rPr>
              <a:t>objects </a:t>
            </a:r>
            <a:r>
              <a:rPr sz="1950" spc="-675" dirty="0">
                <a:latin typeface="Verdana" panose="020B0604030504040204"/>
                <a:cs typeface="Verdana" panose="020B0604030504040204"/>
              </a:rPr>
              <a:t> </a:t>
            </a:r>
            <a:r>
              <a:rPr sz="1950" spc="40" dirty="0">
                <a:latin typeface="Verdana" panose="020B0604030504040204"/>
                <a:cs typeface="Verdana" panose="020B0604030504040204"/>
              </a:rPr>
              <a:t>working</a:t>
            </a:r>
            <a:r>
              <a:rPr sz="1950" spc="-100" dirty="0">
                <a:latin typeface="Verdana" panose="020B0604030504040204"/>
                <a:cs typeface="Verdana" panose="020B0604030504040204"/>
              </a:rPr>
              <a:t> </a:t>
            </a:r>
            <a:r>
              <a:rPr sz="1950" spc="40" dirty="0">
                <a:latin typeface="Verdana" panose="020B0604030504040204"/>
                <a:cs typeface="Verdana" panose="020B0604030504040204"/>
              </a:rPr>
              <a:t>together</a:t>
            </a:r>
            <a:endParaRPr sz="1950">
              <a:latin typeface="Verdana" panose="020B0604030504040204"/>
              <a:cs typeface="Verdana" panose="020B0604030504040204"/>
            </a:endParaRPr>
          </a:p>
        </p:txBody>
      </p:sp>
      <p:pic>
        <p:nvPicPr>
          <p:cNvPr id="4" name="object 4"/>
          <p:cNvPicPr/>
          <p:nvPr/>
        </p:nvPicPr>
        <p:blipFill>
          <a:blip r:embed="rId1" cstate="print"/>
          <a:stretch>
            <a:fillRect/>
          </a:stretch>
        </p:blipFill>
        <p:spPr>
          <a:xfrm>
            <a:off x="547311" y="2534513"/>
            <a:ext cx="2773918" cy="2902902"/>
          </a:xfrm>
          <a:prstGeom prst="rect">
            <a:avLst/>
          </a:prstGeom>
        </p:spPr>
      </p:pic>
      <p:sp>
        <p:nvSpPr>
          <p:cNvPr id="5" name="object 5"/>
          <p:cNvSpPr txBox="1">
            <a:spLocks noGrp="1"/>
          </p:cNvSpPr>
          <p:nvPr>
            <p:ph type="title"/>
          </p:nvPr>
        </p:nvSpPr>
        <p:spPr>
          <a:xfrm>
            <a:off x="2001023" y="1434222"/>
            <a:ext cx="6056630" cy="554355"/>
          </a:xfrm>
          <a:prstGeom prst="rect">
            <a:avLst/>
          </a:prstGeom>
        </p:spPr>
        <p:txBody>
          <a:bodyPr vert="horz" wrap="square" lIns="0" tIns="14604" rIns="0" bIns="0" rtlCol="0">
            <a:spAutoFit/>
          </a:bodyPr>
          <a:lstStyle/>
          <a:p>
            <a:pPr marL="12700">
              <a:lnSpc>
                <a:spcPct val="100000"/>
              </a:lnSpc>
              <a:spcBef>
                <a:spcPts val="115"/>
              </a:spcBef>
            </a:pPr>
            <a:r>
              <a:rPr sz="3450" spc="55" dirty="0">
                <a:solidFill>
                  <a:srgbClr val="404040"/>
                </a:solidFill>
              </a:rPr>
              <a:t>What</a:t>
            </a:r>
            <a:r>
              <a:rPr sz="3450" spc="-200" dirty="0">
                <a:solidFill>
                  <a:srgbClr val="404040"/>
                </a:solidFill>
              </a:rPr>
              <a:t> </a:t>
            </a:r>
            <a:r>
              <a:rPr sz="3450" spc="-80" dirty="0">
                <a:solidFill>
                  <a:srgbClr val="404040"/>
                </a:solidFill>
              </a:rPr>
              <a:t>is</a:t>
            </a:r>
            <a:r>
              <a:rPr sz="3450" spc="-200" dirty="0">
                <a:solidFill>
                  <a:srgbClr val="404040"/>
                </a:solidFill>
              </a:rPr>
              <a:t> </a:t>
            </a:r>
            <a:r>
              <a:rPr sz="3450" spc="35" dirty="0">
                <a:solidFill>
                  <a:srgbClr val="404040"/>
                </a:solidFill>
              </a:rPr>
              <a:t>Object</a:t>
            </a:r>
            <a:r>
              <a:rPr sz="3450" spc="-195" dirty="0">
                <a:solidFill>
                  <a:srgbClr val="404040"/>
                </a:solidFill>
              </a:rPr>
              <a:t> </a:t>
            </a:r>
            <a:r>
              <a:rPr sz="3450" spc="-20" dirty="0">
                <a:solidFill>
                  <a:srgbClr val="404040"/>
                </a:solidFill>
              </a:rPr>
              <a:t>Orientation?</a:t>
            </a:r>
            <a:endParaRPr sz="3450"/>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54100"/>
            <a:ext cx="10058400" cy="5664200"/>
          </a:xfrm>
          <a:custGeom>
            <a:avLst/>
            <a:gdLst/>
            <a:ahLst/>
            <a:cxnLst/>
            <a:rect l="l" t="t" r="r" b="b"/>
            <a:pathLst>
              <a:path w="10058400" h="5664200">
                <a:moveTo>
                  <a:pt x="10058400" y="0"/>
                </a:moveTo>
                <a:lnTo>
                  <a:pt x="0" y="0"/>
                </a:lnTo>
                <a:lnTo>
                  <a:pt x="0" y="5664200"/>
                </a:lnTo>
                <a:lnTo>
                  <a:pt x="10058400" y="5664200"/>
                </a:lnTo>
                <a:lnTo>
                  <a:pt x="10058400" y="0"/>
                </a:lnTo>
                <a:close/>
              </a:path>
            </a:pathLst>
          </a:custGeom>
          <a:solidFill>
            <a:srgbClr val="2A9FBC"/>
          </a:solidFill>
        </p:spPr>
        <p:txBody>
          <a:bodyPr wrap="square" lIns="0" tIns="0" rIns="0" bIns="0" rtlCol="0"/>
          <a:lstStyle/>
          <a:p/>
        </p:txBody>
      </p:sp>
      <p:sp>
        <p:nvSpPr>
          <p:cNvPr id="3" name="object 3"/>
          <p:cNvSpPr txBox="1">
            <a:spLocks noGrp="1"/>
          </p:cNvSpPr>
          <p:nvPr>
            <p:ph type="title"/>
          </p:nvPr>
        </p:nvSpPr>
        <p:spPr>
          <a:xfrm>
            <a:off x="631636" y="3500606"/>
            <a:ext cx="3673475" cy="667385"/>
          </a:xfrm>
          <a:prstGeom prst="rect">
            <a:avLst/>
          </a:prstGeom>
        </p:spPr>
        <p:txBody>
          <a:bodyPr vert="horz" wrap="square" lIns="0" tIns="13970" rIns="0" bIns="0" rtlCol="0">
            <a:spAutoFit/>
          </a:bodyPr>
          <a:lstStyle/>
          <a:p>
            <a:pPr marL="12700">
              <a:lnSpc>
                <a:spcPct val="100000"/>
              </a:lnSpc>
              <a:spcBef>
                <a:spcPts val="110"/>
              </a:spcBef>
            </a:pPr>
            <a:r>
              <a:rPr sz="4200" spc="-325" dirty="0">
                <a:solidFill>
                  <a:srgbClr val="FFFFFF"/>
                </a:solidFill>
              </a:rPr>
              <a:t>2.</a:t>
            </a:r>
            <a:r>
              <a:rPr sz="4200" spc="-215" dirty="0">
                <a:solidFill>
                  <a:srgbClr val="FFFFFF"/>
                </a:solidFill>
              </a:rPr>
              <a:t> </a:t>
            </a:r>
            <a:r>
              <a:rPr sz="4200" spc="20" dirty="0">
                <a:solidFill>
                  <a:srgbClr val="FFFFFF"/>
                </a:solidFill>
              </a:rPr>
              <a:t>Fulfill</a:t>
            </a:r>
            <a:r>
              <a:rPr sz="4200" spc="-215" dirty="0">
                <a:solidFill>
                  <a:srgbClr val="FFFFFF"/>
                </a:solidFill>
              </a:rPr>
              <a:t> </a:t>
            </a:r>
            <a:r>
              <a:rPr sz="4200" spc="45" dirty="0">
                <a:solidFill>
                  <a:srgbClr val="FFFFFF"/>
                </a:solidFill>
              </a:rPr>
              <a:t>o</a:t>
            </a:r>
            <a:r>
              <a:rPr sz="4200" spc="-60" dirty="0">
                <a:solidFill>
                  <a:srgbClr val="FFFFFF"/>
                </a:solidFill>
              </a:rPr>
              <a:t>r</a:t>
            </a:r>
            <a:r>
              <a:rPr sz="4200" spc="25" dirty="0">
                <a:solidFill>
                  <a:srgbClr val="FFFFFF"/>
                </a:solidFill>
              </a:rPr>
              <a:t>der</a:t>
            </a:r>
            <a:endParaRPr sz="4200"/>
          </a:p>
        </p:txBody>
      </p:sp>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055" y="3545319"/>
            <a:ext cx="8363584" cy="2369185"/>
          </a:xfrm>
          <a:prstGeom prst="rect">
            <a:avLst/>
          </a:prstGeom>
        </p:spPr>
        <p:txBody>
          <a:bodyPr vert="horz" wrap="square" lIns="0" tIns="12700" rIns="0" bIns="0" rtlCol="0">
            <a:spAutoFit/>
          </a:bodyPr>
          <a:lstStyle/>
          <a:p>
            <a:pPr marL="12700" marR="5080">
              <a:lnSpc>
                <a:spcPct val="108000"/>
              </a:lnSpc>
              <a:spcBef>
                <a:spcPts val="100"/>
              </a:spcBef>
            </a:pPr>
            <a:r>
              <a:rPr sz="2850" spc="80" dirty="0">
                <a:solidFill>
                  <a:srgbClr val="2A9FBC"/>
                </a:solidFill>
              </a:rPr>
              <a:t>“</a:t>
            </a:r>
            <a:r>
              <a:rPr sz="2850" spc="55" dirty="0">
                <a:solidFill>
                  <a:srgbClr val="2A9FBC"/>
                </a:solidFill>
              </a:rPr>
              <a:t>F</a:t>
            </a:r>
            <a:r>
              <a:rPr sz="2850" spc="20" dirty="0">
                <a:solidFill>
                  <a:srgbClr val="2A9FBC"/>
                </a:solidFill>
              </a:rPr>
              <a:t>or</a:t>
            </a:r>
            <a:r>
              <a:rPr sz="2850" spc="-150" dirty="0">
                <a:solidFill>
                  <a:srgbClr val="2A9FBC"/>
                </a:solidFill>
              </a:rPr>
              <a:t> </a:t>
            </a:r>
            <a:r>
              <a:rPr sz="2850" spc="-60" dirty="0">
                <a:solidFill>
                  <a:srgbClr val="2A9FBC"/>
                </a:solidFill>
              </a:rPr>
              <a:t>an</a:t>
            </a:r>
            <a:r>
              <a:rPr sz="2850" spc="-150" dirty="0">
                <a:solidFill>
                  <a:srgbClr val="2A9FBC"/>
                </a:solidFill>
              </a:rPr>
              <a:t> </a:t>
            </a:r>
            <a:r>
              <a:rPr sz="2850" spc="25" dirty="0">
                <a:solidFill>
                  <a:srgbClr val="2A9FBC"/>
                </a:solidFill>
              </a:rPr>
              <a:t>o</a:t>
            </a:r>
            <a:r>
              <a:rPr sz="2850" spc="-45" dirty="0">
                <a:solidFill>
                  <a:srgbClr val="2A9FBC"/>
                </a:solidFill>
              </a:rPr>
              <a:t>r</a:t>
            </a:r>
            <a:r>
              <a:rPr sz="2850" spc="50" dirty="0">
                <a:solidFill>
                  <a:srgbClr val="2A9FBC"/>
                </a:solidFill>
              </a:rPr>
              <a:t>de</a:t>
            </a:r>
            <a:r>
              <a:rPr sz="2850" spc="-325" dirty="0">
                <a:solidFill>
                  <a:srgbClr val="2A9FBC"/>
                </a:solidFill>
              </a:rPr>
              <a:t>r</a:t>
            </a:r>
            <a:r>
              <a:rPr sz="2850" spc="-340" dirty="0">
                <a:solidFill>
                  <a:srgbClr val="2A9FBC"/>
                </a:solidFill>
              </a:rPr>
              <a:t>,</a:t>
            </a:r>
            <a:r>
              <a:rPr sz="2850" spc="-150" dirty="0">
                <a:solidFill>
                  <a:srgbClr val="2A9FBC"/>
                </a:solidFill>
              </a:rPr>
              <a:t> </a:t>
            </a:r>
            <a:r>
              <a:rPr sz="2850" spc="-15" dirty="0">
                <a:solidFill>
                  <a:srgbClr val="2A9FBC"/>
                </a:solidFill>
              </a:rPr>
              <a:t>the</a:t>
            </a:r>
            <a:r>
              <a:rPr sz="2850" spc="-150" dirty="0">
                <a:solidFill>
                  <a:srgbClr val="2A9FBC"/>
                </a:solidFill>
              </a:rPr>
              <a:t> </a:t>
            </a:r>
            <a:r>
              <a:rPr sz="2850" spc="-114" dirty="0">
                <a:solidFill>
                  <a:srgbClr val="2A9FBC"/>
                </a:solidFill>
              </a:rPr>
              <a:t>s</a:t>
            </a:r>
            <a:r>
              <a:rPr sz="2850" spc="-65" dirty="0">
                <a:solidFill>
                  <a:srgbClr val="2A9FBC"/>
                </a:solidFill>
              </a:rPr>
              <a:t>y</a:t>
            </a:r>
            <a:r>
              <a:rPr sz="2850" spc="-100" dirty="0">
                <a:solidFill>
                  <a:srgbClr val="2A9FBC"/>
                </a:solidFill>
              </a:rPr>
              <a:t>s</a:t>
            </a:r>
            <a:r>
              <a:rPr sz="2850" spc="-20" dirty="0">
                <a:solidFill>
                  <a:srgbClr val="2A9FBC"/>
                </a:solidFill>
              </a:rPr>
              <a:t>t</a:t>
            </a:r>
            <a:r>
              <a:rPr sz="2850" spc="-40" dirty="0">
                <a:solidFill>
                  <a:srgbClr val="2A9FBC"/>
                </a:solidFill>
              </a:rPr>
              <a:t>em</a:t>
            </a:r>
            <a:r>
              <a:rPr sz="2850" spc="-150" dirty="0">
                <a:solidFill>
                  <a:srgbClr val="2A9FBC"/>
                </a:solidFill>
              </a:rPr>
              <a:t> </a:t>
            </a:r>
            <a:r>
              <a:rPr sz="2850" spc="35" dirty="0">
                <a:solidFill>
                  <a:srgbClr val="2A9FBC"/>
                </a:solidFill>
              </a:rPr>
              <a:t>dis</a:t>
            </a:r>
            <a:r>
              <a:rPr sz="2850" spc="-5" dirty="0">
                <a:solidFill>
                  <a:srgbClr val="2A9FBC"/>
                </a:solidFill>
              </a:rPr>
              <a:t>c</a:t>
            </a:r>
            <a:r>
              <a:rPr sz="2850" spc="15" dirty="0">
                <a:solidFill>
                  <a:srgbClr val="2A9FBC"/>
                </a:solidFill>
              </a:rPr>
              <a:t>o</a:t>
            </a:r>
            <a:r>
              <a:rPr sz="2850" spc="-110" dirty="0">
                <a:solidFill>
                  <a:srgbClr val="2A9FBC"/>
                </a:solidFill>
              </a:rPr>
              <a:t>v</a:t>
            </a:r>
            <a:r>
              <a:rPr sz="2850" spc="-50" dirty="0">
                <a:solidFill>
                  <a:srgbClr val="2A9FBC"/>
                </a:solidFill>
              </a:rPr>
              <a:t>ers</a:t>
            </a:r>
            <a:r>
              <a:rPr sz="2850" spc="-150" dirty="0">
                <a:solidFill>
                  <a:srgbClr val="2A9FBC"/>
                </a:solidFill>
              </a:rPr>
              <a:t> </a:t>
            </a:r>
            <a:r>
              <a:rPr sz="2850" spc="20" dirty="0">
                <a:solidFill>
                  <a:srgbClr val="2A9FBC"/>
                </a:solidFill>
              </a:rPr>
              <a:t>which  </a:t>
            </a:r>
            <a:r>
              <a:rPr sz="2850" dirty="0">
                <a:solidFill>
                  <a:srgbClr val="2A9FBC"/>
                </a:solidFill>
              </a:rPr>
              <a:t>distribution</a:t>
            </a:r>
            <a:r>
              <a:rPr sz="2850" spc="-155" dirty="0">
                <a:solidFill>
                  <a:srgbClr val="2A9FBC"/>
                </a:solidFill>
              </a:rPr>
              <a:t> </a:t>
            </a:r>
            <a:r>
              <a:rPr sz="2850" spc="-20" dirty="0">
                <a:solidFill>
                  <a:srgbClr val="2A9FBC"/>
                </a:solidFill>
              </a:rPr>
              <a:t>centers</a:t>
            </a:r>
            <a:r>
              <a:rPr sz="2850" spc="-150" dirty="0">
                <a:solidFill>
                  <a:srgbClr val="2A9FBC"/>
                </a:solidFill>
              </a:rPr>
              <a:t> </a:t>
            </a:r>
            <a:r>
              <a:rPr sz="2850" spc="35" dirty="0">
                <a:solidFill>
                  <a:srgbClr val="2A9FBC"/>
                </a:solidFill>
              </a:rPr>
              <a:t>hold</a:t>
            </a:r>
            <a:r>
              <a:rPr sz="2850" spc="-150" dirty="0">
                <a:solidFill>
                  <a:srgbClr val="2A9FBC"/>
                </a:solidFill>
              </a:rPr>
              <a:t> </a:t>
            </a:r>
            <a:r>
              <a:rPr sz="2850" spc="10" dirty="0">
                <a:solidFill>
                  <a:srgbClr val="2A9FBC"/>
                </a:solidFill>
              </a:rPr>
              <a:t>stock</a:t>
            </a:r>
            <a:r>
              <a:rPr sz="2850" spc="-150" dirty="0">
                <a:solidFill>
                  <a:srgbClr val="2A9FBC"/>
                </a:solidFill>
              </a:rPr>
              <a:t> </a:t>
            </a:r>
            <a:r>
              <a:rPr sz="2850" spc="75" dirty="0">
                <a:solidFill>
                  <a:srgbClr val="2A9FBC"/>
                </a:solidFill>
              </a:rPr>
              <a:t>of</a:t>
            </a:r>
            <a:r>
              <a:rPr sz="2850" spc="-150" dirty="0">
                <a:solidFill>
                  <a:srgbClr val="2A9FBC"/>
                </a:solidFill>
              </a:rPr>
              <a:t> </a:t>
            </a:r>
            <a:r>
              <a:rPr sz="2850" spc="-15" dirty="0">
                <a:solidFill>
                  <a:srgbClr val="2A9FBC"/>
                </a:solidFill>
              </a:rPr>
              <a:t>the</a:t>
            </a:r>
            <a:r>
              <a:rPr sz="2850" spc="-150" dirty="0">
                <a:solidFill>
                  <a:srgbClr val="2A9FBC"/>
                </a:solidFill>
              </a:rPr>
              <a:t> </a:t>
            </a:r>
            <a:r>
              <a:rPr sz="2850" spc="30" dirty="0">
                <a:solidFill>
                  <a:srgbClr val="2A9FBC"/>
                </a:solidFill>
              </a:rPr>
              <a:t>products </a:t>
            </a:r>
            <a:r>
              <a:rPr sz="2850" spc="-990" dirty="0">
                <a:solidFill>
                  <a:srgbClr val="2A9FBC"/>
                </a:solidFill>
              </a:rPr>
              <a:t> </a:t>
            </a:r>
            <a:r>
              <a:rPr sz="2850" spc="-45" dirty="0">
                <a:solidFill>
                  <a:srgbClr val="2A9FBC"/>
                </a:solidFill>
              </a:rPr>
              <a:t>in </a:t>
            </a:r>
            <a:r>
              <a:rPr sz="2850" spc="-15" dirty="0">
                <a:solidFill>
                  <a:srgbClr val="2A9FBC"/>
                </a:solidFill>
              </a:rPr>
              <a:t>the </a:t>
            </a:r>
            <a:r>
              <a:rPr sz="2850" spc="-100" dirty="0">
                <a:solidFill>
                  <a:srgbClr val="2A9FBC"/>
                </a:solidFill>
              </a:rPr>
              <a:t>order. </a:t>
            </a:r>
            <a:r>
              <a:rPr sz="2850" spc="30" dirty="0">
                <a:solidFill>
                  <a:srgbClr val="2A9FBC"/>
                </a:solidFill>
              </a:rPr>
              <a:t>Each </a:t>
            </a:r>
            <a:r>
              <a:rPr sz="2850" spc="-15" dirty="0">
                <a:solidFill>
                  <a:srgbClr val="2A9FBC"/>
                </a:solidFill>
              </a:rPr>
              <a:t>centre </a:t>
            </a:r>
            <a:r>
              <a:rPr sz="2850" spc="25" dirty="0">
                <a:solidFill>
                  <a:srgbClr val="2A9FBC"/>
                </a:solidFill>
              </a:rPr>
              <a:t>which </a:t>
            </a:r>
            <a:r>
              <a:rPr sz="2850" spc="5" dirty="0">
                <a:solidFill>
                  <a:srgbClr val="2A9FBC"/>
                </a:solidFill>
              </a:rPr>
              <a:t>can </a:t>
            </a:r>
            <a:r>
              <a:rPr sz="2850" dirty="0">
                <a:solidFill>
                  <a:srgbClr val="2A9FBC"/>
                </a:solidFill>
              </a:rPr>
              <a:t>help </a:t>
            </a:r>
            <a:r>
              <a:rPr sz="2850" spc="-15" dirty="0">
                <a:solidFill>
                  <a:srgbClr val="2A9FBC"/>
                </a:solidFill>
              </a:rPr>
              <a:t>fulfill </a:t>
            </a:r>
            <a:r>
              <a:rPr sz="2850" spc="-990" dirty="0">
                <a:solidFill>
                  <a:srgbClr val="2A9FBC"/>
                </a:solidFill>
              </a:rPr>
              <a:t> </a:t>
            </a:r>
            <a:r>
              <a:rPr sz="2850" spc="-15" dirty="0">
                <a:solidFill>
                  <a:srgbClr val="2A9FBC"/>
                </a:solidFill>
              </a:rPr>
              <a:t>the </a:t>
            </a:r>
            <a:r>
              <a:rPr sz="2850" spc="5" dirty="0">
                <a:solidFill>
                  <a:srgbClr val="2A9FBC"/>
                </a:solidFill>
              </a:rPr>
              <a:t>order </a:t>
            </a:r>
            <a:r>
              <a:rPr sz="2850" spc="-55" dirty="0">
                <a:solidFill>
                  <a:srgbClr val="2A9FBC"/>
                </a:solidFill>
              </a:rPr>
              <a:t>is </a:t>
            </a:r>
            <a:r>
              <a:rPr sz="2850" spc="-30" dirty="0">
                <a:solidFill>
                  <a:srgbClr val="2A9FBC"/>
                </a:solidFill>
              </a:rPr>
              <a:t>sent </a:t>
            </a:r>
            <a:r>
              <a:rPr sz="2850" spc="-10" dirty="0">
                <a:solidFill>
                  <a:srgbClr val="2A9FBC"/>
                </a:solidFill>
              </a:rPr>
              <a:t>details </a:t>
            </a:r>
            <a:r>
              <a:rPr sz="2850" spc="75" dirty="0">
                <a:solidFill>
                  <a:srgbClr val="2A9FBC"/>
                </a:solidFill>
              </a:rPr>
              <a:t>of </a:t>
            </a:r>
            <a:r>
              <a:rPr sz="2850" spc="-15" dirty="0">
                <a:solidFill>
                  <a:srgbClr val="2A9FBC"/>
                </a:solidFill>
              </a:rPr>
              <a:t>the </a:t>
            </a:r>
            <a:r>
              <a:rPr sz="2850" spc="30" dirty="0">
                <a:solidFill>
                  <a:srgbClr val="2A9FBC"/>
                </a:solidFill>
              </a:rPr>
              <a:t>products </a:t>
            </a:r>
            <a:r>
              <a:rPr sz="2850" spc="35" dirty="0">
                <a:solidFill>
                  <a:srgbClr val="2A9FBC"/>
                </a:solidFill>
              </a:rPr>
              <a:t> </a:t>
            </a:r>
            <a:r>
              <a:rPr sz="2850" spc="-20" dirty="0">
                <a:solidFill>
                  <a:srgbClr val="2A9FBC"/>
                </a:solidFill>
              </a:rPr>
              <a:t>required</a:t>
            </a:r>
            <a:r>
              <a:rPr sz="2850" spc="-150" dirty="0">
                <a:solidFill>
                  <a:srgbClr val="2A9FBC"/>
                </a:solidFill>
              </a:rPr>
              <a:t> </a:t>
            </a:r>
            <a:r>
              <a:rPr sz="2850" spc="10" dirty="0">
                <a:solidFill>
                  <a:srgbClr val="2A9FBC"/>
                </a:solidFill>
              </a:rPr>
              <a:t>together</a:t>
            </a:r>
            <a:r>
              <a:rPr sz="2850" spc="-150" dirty="0">
                <a:solidFill>
                  <a:srgbClr val="2A9FBC"/>
                </a:solidFill>
              </a:rPr>
              <a:t> </a:t>
            </a:r>
            <a:r>
              <a:rPr sz="2850" spc="15" dirty="0">
                <a:solidFill>
                  <a:srgbClr val="2A9FBC"/>
                </a:solidFill>
              </a:rPr>
              <a:t>with</a:t>
            </a:r>
            <a:r>
              <a:rPr sz="2850" spc="-150" dirty="0">
                <a:solidFill>
                  <a:srgbClr val="2A9FBC"/>
                </a:solidFill>
              </a:rPr>
              <a:t> </a:t>
            </a:r>
            <a:r>
              <a:rPr sz="2850" spc="-15" dirty="0">
                <a:solidFill>
                  <a:srgbClr val="2A9FBC"/>
                </a:solidFill>
              </a:rPr>
              <a:t>the</a:t>
            </a:r>
            <a:r>
              <a:rPr sz="2850" spc="-150" dirty="0">
                <a:solidFill>
                  <a:srgbClr val="2A9FBC"/>
                </a:solidFill>
              </a:rPr>
              <a:t> </a:t>
            </a:r>
            <a:r>
              <a:rPr sz="2850" spc="-20" dirty="0">
                <a:solidFill>
                  <a:srgbClr val="2A9FBC"/>
                </a:solidFill>
              </a:rPr>
              <a:t>customer’s</a:t>
            </a:r>
            <a:r>
              <a:rPr sz="2850" spc="-150" dirty="0">
                <a:solidFill>
                  <a:srgbClr val="2A9FBC"/>
                </a:solidFill>
              </a:rPr>
              <a:t> </a:t>
            </a:r>
            <a:r>
              <a:rPr sz="2850" spc="-65" dirty="0">
                <a:solidFill>
                  <a:srgbClr val="2A9FBC"/>
                </a:solidFill>
              </a:rPr>
              <a:t>details.”</a:t>
            </a:r>
            <a:endParaRPr sz="2850"/>
          </a:p>
        </p:txBody>
      </p:sp>
      <p:pic>
        <p:nvPicPr>
          <p:cNvPr id="3" name="object 3"/>
          <p:cNvPicPr/>
          <p:nvPr/>
        </p:nvPicPr>
        <p:blipFill>
          <a:blip r:embed="rId1" cstate="print"/>
          <a:stretch>
            <a:fillRect/>
          </a:stretch>
        </p:blipFill>
        <p:spPr>
          <a:xfrm>
            <a:off x="666412" y="1839349"/>
            <a:ext cx="1550475" cy="1528824"/>
          </a:xfrm>
          <a:prstGeom prst="rect">
            <a:avLst/>
          </a:prstGeom>
        </p:spPr>
      </p:pic>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67679" y="1496157"/>
            <a:ext cx="1923414" cy="478790"/>
          </a:xfrm>
          <a:prstGeom prst="rect">
            <a:avLst/>
          </a:prstGeom>
        </p:spPr>
        <p:txBody>
          <a:bodyPr vert="horz" wrap="square" lIns="0" tIns="15240" rIns="0" bIns="0" rtlCol="0">
            <a:spAutoFit/>
          </a:bodyPr>
          <a:lstStyle/>
          <a:p>
            <a:pPr marL="12700">
              <a:lnSpc>
                <a:spcPct val="100000"/>
              </a:lnSpc>
              <a:spcBef>
                <a:spcPts val="120"/>
              </a:spcBef>
            </a:pPr>
            <a:r>
              <a:rPr sz="2950" dirty="0"/>
              <a:t>Use</a:t>
            </a:r>
            <a:r>
              <a:rPr sz="2950" spc="-210" dirty="0"/>
              <a:t> </a:t>
            </a:r>
            <a:r>
              <a:rPr sz="2950" spc="-20" dirty="0"/>
              <a:t>Cases</a:t>
            </a:r>
            <a:endParaRPr sz="2950"/>
          </a:p>
        </p:txBody>
      </p:sp>
      <p:sp>
        <p:nvSpPr>
          <p:cNvPr id="3" name="object 3"/>
          <p:cNvSpPr txBox="1"/>
          <p:nvPr/>
        </p:nvSpPr>
        <p:spPr>
          <a:xfrm>
            <a:off x="3216737" y="3198086"/>
            <a:ext cx="3625215" cy="1264920"/>
          </a:xfrm>
          <a:prstGeom prst="rect">
            <a:avLst/>
          </a:prstGeom>
        </p:spPr>
        <p:txBody>
          <a:bodyPr vert="horz" wrap="square" lIns="0" tIns="54610" rIns="0" bIns="0" rtlCol="0">
            <a:spAutoFit/>
          </a:bodyPr>
          <a:lstStyle/>
          <a:p>
            <a:pPr algn="ctr">
              <a:lnSpc>
                <a:spcPct val="100000"/>
              </a:lnSpc>
              <a:spcBef>
                <a:spcPts val="430"/>
              </a:spcBef>
            </a:pPr>
            <a:r>
              <a:rPr sz="2950" spc="-15" dirty="0">
                <a:latin typeface="Verdana" panose="020B0604030504040204"/>
                <a:cs typeface="Verdana" panose="020B0604030504040204"/>
              </a:rPr>
              <a:t>Domain</a:t>
            </a:r>
            <a:r>
              <a:rPr sz="2950" spc="-185" dirty="0">
                <a:latin typeface="Verdana" panose="020B0604030504040204"/>
                <a:cs typeface="Verdana" panose="020B0604030504040204"/>
              </a:rPr>
              <a:t> </a:t>
            </a:r>
            <a:r>
              <a:rPr sz="2950" spc="45" dirty="0">
                <a:latin typeface="Verdana" panose="020B0604030504040204"/>
                <a:cs typeface="Verdana" panose="020B0604030504040204"/>
              </a:rPr>
              <a:t>Model</a:t>
            </a:r>
            <a:endParaRPr sz="2950">
              <a:latin typeface="Verdana" panose="020B0604030504040204"/>
              <a:cs typeface="Verdana" panose="020B0604030504040204"/>
            </a:endParaRPr>
          </a:p>
          <a:p>
            <a:pPr algn="ctr">
              <a:lnSpc>
                <a:spcPts val="2200"/>
              </a:lnSpc>
              <a:spcBef>
                <a:spcPts val="220"/>
              </a:spcBef>
            </a:pPr>
            <a:r>
              <a:rPr sz="1900" spc="20" dirty="0">
                <a:latin typeface="Verdana" panose="020B0604030504040204"/>
                <a:cs typeface="Verdana" panose="020B0604030504040204"/>
              </a:rPr>
              <a:t>which</a:t>
            </a:r>
            <a:r>
              <a:rPr sz="1900" spc="-125" dirty="0">
                <a:latin typeface="Verdana" panose="020B0604030504040204"/>
                <a:cs typeface="Verdana" panose="020B0604030504040204"/>
              </a:rPr>
              <a:t> </a:t>
            </a:r>
            <a:r>
              <a:rPr sz="1900" spc="-5" dirty="0">
                <a:latin typeface="Verdana" panose="020B0604030504040204"/>
                <a:cs typeface="Verdana" panose="020B0604030504040204"/>
              </a:rPr>
              <a:t>consists</a:t>
            </a:r>
            <a:r>
              <a:rPr sz="1900" spc="-125" dirty="0">
                <a:latin typeface="Verdana" panose="020B0604030504040204"/>
                <a:cs typeface="Verdana" panose="020B0604030504040204"/>
              </a:rPr>
              <a:t> </a:t>
            </a:r>
            <a:r>
              <a:rPr sz="1900" spc="50" dirty="0">
                <a:latin typeface="Verdana" panose="020B0604030504040204"/>
                <a:cs typeface="Verdana" panose="020B0604030504040204"/>
              </a:rPr>
              <a:t>of</a:t>
            </a:r>
            <a:endParaRPr sz="1900">
              <a:latin typeface="Verdana" panose="020B0604030504040204"/>
              <a:cs typeface="Verdana" panose="020B0604030504040204"/>
            </a:endParaRPr>
          </a:p>
          <a:p>
            <a:pPr algn="ctr">
              <a:lnSpc>
                <a:spcPts val="3460"/>
              </a:lnSpc>
            </a:pPr>
            <a:r>
              <a:rPr sz="2950" spc="20" dirty="0">
                <a:latin typeface="Verdana" panose="020B0604030504040204"/>
                <a:cs typeface="Verdana" panose="020B0604030504040204"/>
              </a:rPr>
              <a:t>Conceptual</a:t>
            </a:r>
            <a:r>
              <a:rPr sz="2950" spc="-210" dirty="0">
                <a:latin typeface="Verdana" panose="020B0604030504040204"/>
                <a:cs typeface="Verdana" panose="020B0604030504040204"/>
              </a:rPr>
              <a:t> </a:t>
            </a:r>
            <a:r>
              <a:rPr sz="2950" spc="-35" dirty="0">
                <a:latin typeface="Verdana" panose="020B0604030504040204"/>
                <a:cs typeface="Verdana" panose="020B0604030504040204"/>
              </a:rPr>
              <a:t>Classes</a:t>
            </a:r>
            <a:endParaRPr sz="2950">
              <a:latin typeface="Verdana" panose="020B0604030504040204"/>
              <a:cs typeface="Verdana" panose="020B0604030504040204"/>
            </a:endParaRPr>
          </a:p>
        </p:txBody>
      </p:sp>
      <p:grpSp>
        <p:nvGrpSpPr>
          <p:cNvPr id="4" name="object 4"/>
          <p:cNvGrpSpPr/>
          <p:nvPr/>
        </p:nvGrpSpPr>
        <p:grpSpPr>
          <a:xfrm>
            <a:off x="4977336" y="2058747"/>
            <a:ext cx="104139" cy="1170305"/>
            <a:chOff x="4977336" y="2058747"/>
            <a:chExt cx="104139" cy="1170305"/>
          </a:xfrm>
        </p:grpSpPr>
        <p:sp>
          <p:nvSpPr>
            <p:cNvPr id="5" name="object 5"/>
            <p:cNvSpPr/>
            <p:nvPr/>
          </p:nvSpPr>
          <p:spPr>
            <a:xfrm>
              <a:off x="5029199" y="2058747"/>
              <a:ext cx="0" cy="1078230"/>
            </a:xfrm>
            <a:custGeom>
              <a:avLst/>
              <a:gdLst/>
              <a:ahLst/>
              <a:cxnLst/>
              <a:rect l="l" t="t" r="r" b="b"/>
              <a:pathLst>
                <a:path h="1078230">
                  <a:moveTo>
                    <a:pt x="0" y="0"/>
                  </a:moveTo>
                  <a:lnTo>
                    <a:pt x="0" y="1078033"/>
                  </a:lnTo>
                </a:path>
              </a:pathLst>
            </a:custGeom>
            <a:ln w="23574">
              <a:solidFill>
                <a:srgbClr val="000000"/>
              </a:solidFill>
            </a:ln>
          </p:spPr>
          <p:txBody>
            <a:bodyPr wrap="square" lIns="0" tIns="0" rIns="0" bIns="0" rtlCol="0"/>
            <a:lstStyle/>
            <a:p/>
          </p:txBody>
        </p:sp>
        <p:sp>
          <p:nvSpPr>
            <p:cNvPr id="6" name="object 6"/>
            <p:cNvSpPr/>
            <p:nvPr/>
          </p:nvSpPr>
          <p:spPr>
            <a:xfrm>
              <a:off x="4977336" y="3124980"/>
              <a:ext cx="104139" cy="104139"/>
            </a:xfrm>
            <a:custGeom>
              <a:avLst/>
              <a:gdLst/>
              <a:ahLst/>
              <a:cxnLst/>
              <a:rect l="l" t="t" r="r" b="b"/>
              <a:pathLst>
                <a:path w="104139" h="104139">
                  <a:moveTo>
                    <a:pt x="103727" y="0"/>
                  </a:moveTo>
                  <a:lnTo>
                    <a:pt x="0" y="0"/>
                  </a:lnTo>
                  <a:lnTo>
                    <a:pt x="51862" y="103842"/>
                  </a:lnTo>
                  <a:lnTo>
                    <a:pt x="103727" y="0"/>
                  </a:lnTo>
                  <a:close/>
                </a:path>
              </a:pathLst>
            </a:custGeom>
            <a:solidFill>
              <a:srgbClr val="000000"/>
            </a:solidFill>
          </p:spPr>
          <p:txBody>
            <a:bodyPr wrap="square" lIns="0" tIns="0" rIns="0" bIns="0" rtlCol="0"/>
            <a:lstStyle/>
            <a:p/>
          </p:txBody>
        </p:sp>
      </p:grpSp>
      <p:grpSp>
        <p:nvGrpSpPr>
          <p:cNvPr id="7" name="object 7"/>
          <p:cNvGrpSpPr/>
          <p:nvPr/>
        </p:nvGrpSpPr>
        <p:grpSpPr>
          <a:xfrm>
            <a:off x="4977336" y="4474344"/>
            <a:ext cx="104139" cy="1170305"/>
            <a:chOff x="4977336" y="4474344"/>
            <a:chExt cx="104139" cy="1170305"/>
          </a:xfrm>
        </p:grpSpPr>
        <p:sp>
          <p:nvSpPr>
            <p:cNvPr id="8" name="object 8"/>
            <p:cNvSpPr/>
            <p:nvPr/>
          </p:nvSpPr>
          <p:spPr>
            <a:xfrm>
              <a:off x="5029199" y="4474344"/>
              <a:ext cx="0" cy="1078230"/>
            </a:xfrm>
            <a:custGeom>
              <a:avLst/>
              <a:gdLst/>
              <a:ahLst/>
              <a:cxnLst/>
              <a:rect l="l" t="t" r="r" b="b"/>
              <a:pathLst>
                <a:path h="1078229">
                  <a:moveTo>
                    <a:pt x="0" y="0"/>
                  </a:moveTo>
                  <a:lnTo>
                    <a:pt x="0" y="1078033"/>
                  </a:lnTo>
                </a:path>
              </a:pathLst>
            </a:custGeom>
            <a:ln w="23574">
              <a:solidFill>
                <a:srgbClr val="000000"/>
              </a:solidFill>
            </a:ln>
          </p:spPr>
          <p:txBody>
            <a:bodyPr wrap="square" lIns="0" tIns="0" rIns="0" bIns="0" rtlCol="0"/>
            <a:lstStyle/>
            <a:p/>
          </p:txBody>
        </p:sp>
        <p:sp>
          <p:nvSpPr>
            <p:cNvPr id="9" name="object 9"/>
            <p:cNvSpPr/>
            <p:nvPr/>
          </p:nvSpPr>
          <p:spPr>
            <a:xfrm>
              <a:off x="4977336" y="5540578"/>
              <a:ext cx="104139" cy="104139"/>
            </a:xfrm>
            <a:custGeom>
              <a:avLst/>
              <a:gdLst/>
              <a:ahLst/>
              <a:cxnLst/>
              <a:rect l="l" t="t" r="r" b="b"/>
              <a:pathLst>
                <a:path w="104139" h="104139">
                  <a:moveTo>
                    <a:pt x="103727" y="0"/>
                  </a:moveTo>
                  <a:lnTo>
                    <a:pt x="0" y="0"/>
                  </a:lnTo>
                  <a:lnTo>
                    <a:pt x="51862" y="103842"/>
                  </a:lnTo>
                  <a:lnTo>
                    <a:pt x="103727" y="0"/>
                  </a:lnTo>
                  <a:close/>
                </a:path>
              </a:pathLst>
            </a:custGeom>
            <a:solidFill>
              <a:srgbClr val="000000"/>
            </a:solidFill>
          </p:spPr>
          <p:txBody>
            <a:bodyPr wrap="square" lIns="0" tIns="0" rIns="0" bIns="0" rtlCol="0"/>
            <a:lstStyle/>
            <a:p/>
          </p:txBody>
        </p:sp>
      </p:grpSp>
      <p:sp>
        <p:nvSpPr>
          <p:cNvPr id="10" name="object 10"/>
          <p:cNvSpPr txBox="1"/>
          <p:nvPr/>
        </p:nvSpPr>
        <p:spPr>
          <a:xfrm>
            <a:off x="3443240" y="5621701"/>
            <a:ext cx="3172460" cy="478790"/>
          </a:xfrm>
          <a:prstGeom prst="rect">
            <a:avLst/>
          </a:prstGeom>
        </p:spPr>
        <p:txBody>
          <a:bodyPr vert="horz" wrap="square" lIns="0" tIns="15240" rIns="0" bIns="0" rtlCol="0">
            <a:spAutoFit/>
          </a:bodyPr>
          <a:lstStyle/>
          <a:p>
            <a:pPr marL="12700">
              <a:lnSpc>
                <a:spcPct val="100000"/>
              </a:lnSpc>
              <a:spcBef>
                <a:spcPts val="120"/>
              </a:spcBef>
            </a:pPr>
            <a:r>
              <a:rPr sz="2950" spc="-15" dirty="0">
                <a:latin typeface="Verdana" panose="020B0604030504040204"/>
                <a:cs typeface="Verdana" panose="020B0604030504040204"/>
              </a:rPr>
              <a:t>Software</a:t>
            </a:r>
            <a:r>
              <a:rPr sz="2950" spc="-215" dirty="0">
                <a:latin typeface="Verdana" panose="020B0604030504040204"/>
                <a:cs typeface="Verdana" panose="020B0604030504040204"/>
              </a:rPr>
              <a:t> </a:t>
            </a:r>
            <a:r>
              <a:rPr sz="2950" spc="-35" dirty="0">
                <a:latin typeface="Verdana" panose="020B0604030504040204"/>
                <a:cs typeface="Verdana" panose="020B0604030504040204"/>
              </a:rPr>
              <a:t>Classes</a:t>
            </a:r>
            <a:endParaRPr sz="2950">
              <a:latin typeface="Verdana" panose="020B0604030504040204"/>
              <a:cs typeface="Verdana" panose="020B0604030504040204"/>
            </a:endParaRPr>
          </a:p>
        </p:txBody>
      </p:sp>
      <p:sp>
        <p:nvSpPr>
          <p:cNvPr id="11" name="Slide Number Placeholder 10"/>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233" y="1496157"/>
            <a:ext cx="5908040" cy="478790"/>
          </a:xfrm>
          <a:prstGeom prst="rect">
            <a:avLst/>
          </a:prstGeom>
        </p:spPr>
        <p:txBody>
          <a:bodyPr vert="horz" wrap="square" lIns="0" tIns="15240" rIns="0" bIns="0" rtlCol="0">
            <a:spAutoFit/>
          </a:bodyPr>
          <a:lstStyle/>
          <a:p>
            <a:pPr marL="12700">
              <a:lnSpc>
                <a:spcPct val="100000"/>
              </a:lnSpc>
              <a:spcBef>
                <a:spcPts val="120"/>
              </a:spcBef>
            </a:pPr>
            <a:r>
              <a:rPr sz="2950" spc="-15" dirty="0"/>
              <a:t>Discovering</a:t>
            </a:r>
            <a:r>
              <a:rPr sz="2950" spc="-175" dirty="0"/>
              <a:t> </a:t>
            </a:r>
            <a:r>
              <a:rPr sz="2950" spc="20" dirty="0"/>
              <a:t>Conceptual</a:t>
            </a:r>
            <a:r>
              <a:rPr sz="2950" spc="-175" dirty="0"/>
              <a:t> </a:t>
            </a:r>
            <a:r>
              <a:rPr sz="2950" spc="-35" dirty="0"/>
              <a:t>Classes</a:t>
            </a:r>
            <a:endParaRPr sz="2950"/>
          </a:p>
        </p:txBody>
      </p:sp>
      <p:sp>
        <p:nvSpPr>
          <p:cNvPr id="3" name="object 3"/>
          <p:cNvSpPr txBox="1"/>
          <p:nvPr/>
        </p:nvSpPr>
        <p:spPr>
          <a:xfrm>
            <a:off x="553055" y="2399475"/>
            <a:ext cx="8844915" cy="925830"/>
          </a:xfrm>
          <a:prstGeom prst="rect">
            <a:avLst/>
          </a:prstGeom>
        </p:spPr>
        <p:txBody>
          <a:bodyPr vert="horz" wrap="square" lIns="0" tIns="14604" rIns="0" bIns="0" rtlCol="0">
            <a:spAutoFit/>
          </a:bodyPr>
          <a:lstStyle/>
          <a:p>
            <a:pPr marL="12700" marR="5080">
              <a:lnSpc>
                <a:spcPct val="101000"/>
              </a:lnSpc>
              <a:spcBef>
                <a:spcPts val="115"/>
              </a:spcBef>
            </a:pPr>
            <a:r>
              <a:rPr sz="1950" spc="150" dirty="0">
                <a:latin typeface="Verdana" panose="020B0604030504040204"/>
                <a:cs typeface="Verdana" panose="020B0604030504040204"/>
              </a:rPr>
              <a:t>"A</a:t>
            </a:r>
            <a:r>
              <a:rPr sz="1950" spc="-85" dirty="0">
                <a:latin typeface="Verdana" panose="020B0604030504040204"/>
                <a:cs typeface="Verdana" panose="020B0604030504040204"/>
              </a:rPr>
              <a:t> </a:t>
            </a:r>
            <a:r>
              <a:rPr sz="1950" b="1" i="1" spc="65" dirty="0">
                <a:latin typeface="Arial" panose="020B0604020202020204"/>
                <a:cs typeface="Arial" panose="020B0604020202020204"/>
              </a:rPr>
              <a:t>customer</a:t>
            </a:r>
            <a:r>
              <a:rPr sz="1950" b="1" i="1" spc="60" dirty="0">
                <a:latin typeface="Arial" panose="020B0604020202020204"/>
                <a:cs typeface="Arial" panose="020B0604020202020204"/>
              </a:rPr>
              <a:t> </a:t>
            </a:r>
            <a:r>
              <a:rPr sz="1950" spc="10" dirty="0">
                <a:latin typeface="Verdana" panose="020B0604030504040204"/>
                <a:cs typeface="Verdana" panose="020B0604030504040204"/>
              </a:rPr>
              <a:t>creates</a:t>
            </a:r>
            <a:r>
              <a:rPr sz="1950" spc="-85" dirty="0">
                <a:latin typeface="Verdana" panose="020B0604030504040204"/>
                <a:cs typeface="Verdana" panose="020B0604030504040204"/>
              </a:rPr>
              <a:t> </a:t>
            </a:r>
            <a:r>
              <a:rPr sz="1950" spc="-10" dirty="0">
                <a:latin typeface="Verdana" panose="020B0604030504040204"/>
                <a:cs typeface="Verdana" panose="020B0604030504040204"/>
              </a:rPr>
              <a:t>an</a:t>
            </a:r>
            <a:r>
              <a:rPr sz="1950" spc="-80" dirty="0">
                <a:latin typeface="Verdana" panose="020B0604030504040204"/>
                <a:cs typeface="Verdana" panose="020B0604030504040204"/>
              </a:rPr>
              <a:t> </a:t>
            </a:r>
            <a:r>
              <a:rPr sz="1950" b="1" i="1" spc="95" dirty="0">
                <a:latin typeface="Arial" panose="020B0604020202020204"/>
                <a:cs typeface="Arial" panose="020B0604020202020204"/>
              </a:rPr>
              <a:t>order</a:t>
            </a:r>
            <a:r>
              <a:rPr sz="1950" b="1" i="1" spc="60" dirty="0">
                <a:latin typeface="Arial" panose="020B0604020202020204"/>
                <a:cs typeface="Arial" panose="020B0604020202020204"/>
              </a:rPr>
              <a:t> </a:t>
            </a:r>
            <a:r>
              <a:rPr sz="1950" spc="40" dirty="0">
                <a:latin typeface="Verdana" panose="020B0604030504040204"/>
                <a:cs typeface="Verdana" panose="020B0604030504040204"/>
              </a:rPr>
              <a:t>by</a:t>
            </a:r>
            <a:r>
              <a:rPr sz="1950" spc="-85" dirty="0">
                <a:latin typeface="Verdana" panose="020B0604030504040204"/>
                <a:cs typeface="Verdana" panose="020B0604030504040204"/>
              </a:rPr>
              <a:t> </a:t>
            </a:r>
            <a:r>
              <a:rPr sz="1950" spc="10" dirty="0">
                <a:latin typeface="Verdana" panose="020B0604030504040204"/>
                <a:cs typeface="Verdana" panose="020B0604030504040204"/>
              </a:rPr>
              <a:t>first</a:t>
            </a:r>
            <a:r>
              <a:rPr sz="1950" spc="-80" dirty="0">
                <a:latin typeface="Verdana" panose="020B0604030504040204"/>
                <a:cs typeface="Verdana" panose="020B0604030504040204"/>
              </a:rPr>
              <a:t> </a:t>
            </a:r>
            <a:r>
              <a:rPr sz="1950" spc="55" dirty="0">
                <a:latin typeface="Verdana" panose="020B0604030504040204"/>
                <a:cs typeface="Verdana" panose="020B0604030504040204"/>
              </a:rPr>
              <a:t>adding</a:t>
            </a:r>
            <a:r>
              <a:rPr sz="1950" spc="-85" dirty="0">
                <a:latin typeface="Verdana" panose="020B0604030504040204"/>
                <a:cs typeface="Verdana" panose="020B0604030504040204"/>
              </a:rPr>
              <a:t> </a:t>
            </a:r>
            <a:r>
              <a:rPr sz="1950" spc="5" dirty="0">
                <a:latin typeface="Verdana" panose="020B0604030504040204"/>
                <a:cs typeface="Verdana" panose="020B0604030504040204"/>
              </a:rPr>
              <a:t>various</a:t>
            </a:r>
            <a:r>
              <a:rPr sz="1950" spc="-85" dirty="0">
                <a:latin typeface="Verdana" panose="020B0604030504040204"/>
                <a:cs typeface="Verdana" panose="020B0604030504040204"/>
              </a:rPr>
              <a:t> </a:t>
            </a:r>
            <a:r>
              <a:rPr sz="1950" b="1" i="1" spc="70" dirty="0">
                <a:latin typeface="Arial" panose="020B0604020202020204"/>
                <a:cs typeface="Arial" panose="020B0604020202020204"/>
              </a:rPr>
              <a:t>products</a:t>
            </a:r>
            <a:r>
              <a:rPr sz="1950" b="1" i="1" spc="65" dirty="0">
                <a:latin typeface="Arial" panose="020B0604020202020204"/>
                <a:cs typeface="Arial" panose="020B0604020202020204"/>
              </a:rPr>
              <a:t> </a:t>
            </a:r>
            <a:r>
              <a:rPr sz="1950" spc="30" dirty="0">
                <a:latin typeface="Verdana" panose="020B0604030504040204"/>
                <a:cs typeface="Verdana" panose="020B0604030504040204"/>
              </a:rPr>
              <a:t>(digital </a:t>
            </a:r>
            <a:r>
              <a:rPr sz="1950" spc="-675" dirty="0">
                <a:latin typeface="Verdana" panose="020B0604030504040204"/>
                <a:cs typeface="Verdana" panose="020B0604030504040204"/>
              </a:rPr>
              <a:t> </a:t>
            </a:r>
            <a:r>
              <a:rPr sz="1950" spc="50" dirty="0">
                <a:latin typeface="Verdana" panose="020B0604030504040204"/>
                <a:cs typeface="Verdana" panose="020B0604030504040204"/>
              </a:rPr>
              <a:t>or </a:t>
            </a:r>
            <a:r>
              <a:rPr sz="1950" spc="20" dirty="0">
                <a:latin typeface="Verdana" panose="020B0604030504040204"/>
                <a:cs typeface="Verdana" panose="020B0604030504040204"/>
              </a:rPr>
              <a:t>physical) </a:t>
            </a:r>
            <a:r>
              <a:rPr sz="1950" spc="65" dirty="0">
                <a:latin typeface="Verdana" panose="020B0604030504040204"/>
                <a:cs typeface="Verdana" panose="020B0604030504040204"/>
              </a:rPr>
              <a:t>to </a:t>
            </a:r>
            <a:r>
              <a:rPr sz="1950" spc="-10" dirty="0">
                <a:latin typeface="Verdana" panose="020B0604030504040204"/>
                <a:cs typeface="Verdana" panose="020B0604030504040204"/>
              </a:rPr>
              <a:t>a </a:t>
            </a:r>
            <a:r>
              <a:rPr sz="1950" b="1" i="1" spc="70" dirty="0">
                <a:latin typeface="Arial" panose="020B0604020202020204"/>
                <a:cs typeface="Arial" panose="020B0604020202020204"/>
              </a:rPr>
              <a:t>shopping </a:t>
            </a:r>
            <a:r>
              <a:rPr sz="1950" b="1" i="1" spc="30" dirty="0">
                <a:latin typeface="Arial" panose="020B0604020202020204"/>
                <a:cs typeface="Arial" panose="020B0604020202020204"/>
              </a:rPr>
              <a:t>cart</a:t>
            </a:r>
            <a:r>
              <a:rPr sz="1950" spc="30" dirty="0">
                <a:latin typeface="Verdana" panose="020B0604030504040204"/>
                <a:cs typeface="Verdana" panose="020B0604030504040204"/>
              </a:rPr>
              <a:t>, </a:t>
            </a:r>
            <a:r>
              <a:rPr sz="1950" spc="15" dirty="0">
                <a:latin typeface="Verdana" panose="020B0604030504040204"/>
                <a:cs typeface="Verdana" panose="020B0604030504040204"/>
              </a:rPr>
              <a:t>then </a:t>
            </a:r>
            <a:r>
              <a:rPr sz="1950" spc="35" dirty="0">
                <a:latin typeface="Verdana" panose="020B0604030504040204"/>
                <a:cs typeface="Verdana" panose="020B0604030504040204"/>
              </a:rPr>
              <a:t>checks </a:t>
            </a:r>
            <a:r>
              <a:rPr sz="1950" spc="-10" dirty="0">
                <a:latin typeface="Verdana" panose="020B0604030504040204"/>
                <a:cs typeface="Verdana" panose="020B0604030504040204"/>
              </a:rPr>
              <a:t>out, </a:t>
            </a:r>
            <a:r>
              <a:rPr sz="1950" spc="15" dirty="0">
                <a:latin typeface="Verdana" panose="020B0604030504040204"/>
                <a:cs typeface="Verdana" panose="020B0604030504040204"/>
              </a:rPr>
              <a:t>making </a:t>
            </a:r>
            <a:r>
              <a:rPr sz="1950" spc="-10" dirty="0">
                <a:latin typeface="Verdana" panose="020B0604030504040204"/>
                <a:cs typeface="Verdana" panose="020B0604030504040204"/>
              </a:rPr>
              <a:t>a </a:t>
            </a:r>
            <a:r>
              <a:rPr sz="1950" b="1" i="1" spc="100" dirty="0">
                <a:latin typeface="Arial" panose="020B0604020202020204"/>
                <a:cs typeface="Arial" panose="020B0604020202020204"/>
              </a:rPr>
              <a:t>payment </a:t>
            </a:r>
            <a:r>
              <a:rPr sz="1950" b="1" i="1" spc="105" dirty="0">
                <a:latin typeface="Arial" panose="020B0604020202020204"/>
                <a:cs typeface="Arial" panose="020B0604020202020204"/>
              </a:rPr>
              <a:t> </a:t>
            </a:r>
            <a:r>
              <a:rPr sz="1950" spc="20" dirty="0">
                <a:latin typeface="Verdana" panose="020B0604030504040204"/>
                <a:cs typeface="Verdana" panose="020B0604030504040204"/>
              </a:rPr>
              <a:t>using</a:t>
            </a:r>
            <a:r>
              <a:rPr sz="1950" spc="-100" dirty="0">
                <a:latin typeface="Verdana" panose="020B0604030504040204"/>
                <a:cs typeface="Verdana" panose="020B0604030504040204"/>
              </a:rPr>
              <a:t> </a:t>
            </a:r>
            <a:r>
              <a:rPr sz="1950" spc="-10" dirty="0">
                <a:latin typeface="Verdana" panose="020B0604030504040204"/>
                <a:cs typeface="Verdana" panose="020B0604030504040204"/>
              </a:rPr>
              <a:t>a</a:t>
            </a:r>
            <a:r>
              <a:rPr sz="1950" spc="-95" dirty="0">
                <a:latin typeface="Verdana" panose="020B0604030504040204"/>
                <a:cs typeface="Verdana" panose="020B0604030504040204"/>
              </a:rPr>
              <a:t> </a:t>
            </a:r>
            <a:r>
              <a:rPr sz="1950" b="1" i="1" spc="95" dirty="0">
                <a:latin typeface="Arial" panose="020B0604020202020204"/>
                <a:cs typeface="Arial" panose="020B0604020202020204"/>
              </a:rPr>
              <a:t>credit</a:t>
            </a:r>
            <a:r>
              <a:rPr sz="1950" b="1" i="1" spc="50" dirty="0">
                <a:latin typeface="Arial" panose="020B0604020202020204"/>
                <a:cs typeface="Arial" panose="020B0604020202020204"/>
              </a:rPr>
              <a:t> </a:t>
            </a:r>
            <a:r>
              <a:rPr sz="1950" b="1" i="1" spc="10" dirty="0">
                <a:latin typeface="Arial" panose="020B0604020202020204"/>
                <a:cs typeface="Arial" panose="020B0604020202020204"/>
              </a:rPr>
              <a:t>card</a:t>
            </a:r>
            <a:r>
              <a:rPr sz="1950" spc="10" dirty="0">
                <a:latin typeface="Verdana" panose="020B0604030504040204"/>
                <a:cs typeface="Verdana" panose="020B0604030504040204"/>
              </a:rPr>
              <a:t>.”</a:t>
            </a:r>
            <a:endParaRPr sz="1950">
              <a:latin typeface="Verdana" panose="020B0604030504040204"/>
              <a:cs typeface="Verdana" panose="020B0604030504040204"/>
            </a:endParaRPr>
          </a:p>
        </p:txBody>
      </p:sp>
      <p:sp>
        <p:nvSpPr>
          <p:cNvPr id="4" name="object 4"/>
          <p:cNvSpPr txBox="1"/>
          <p:nvPr/>
        </p:nvSpPr>
        <p:spPr>
          <a:xfrm>
            <a:off x="4941256" y="5117765"/>
            <a:ext cx="1398905" cy="252095"/>
          </a:xfrm>
          <a:prstGeom prst="rect">
            <a:avLst/>
          </a:prstGeom>
        </p:spPr>
        <p:txBody>
          <a:bodyPr vert="horz" wrap="square" lIns="0" tIns="17145" rIns="0" bIns="0" rtlCol="0">
            <a:spAutoFit/>
          </a:bodyPr>
          <a:lstStyle/>
          <a:p>
            <a:pPr marL="12700">
              <a:lnSpc>
                <a:spcPct val="100000"/>
              </a:lnSpc>
              <a:spcBef>
                <a:spcPts val="135"/>
              </a:spcBef>
            </a:pPr>
            <a:r>
              <a:rPr sz="1450" spc="45" dirty="0">
                <a:latin typeface="Verdana" panose="020B0604030504040204"/>
                <a:cs typeface="Verdana" panose="020B0604030504040204"/>
              </a:rPr>
              <a:t>Shopping</a:t>
            </a:r>
            <a:r>
              <a:rPr sz="1450" spc="-65" dirty="0">
                <a:latin typeface="Verdana" panose="020B0604030504040204"/>
                <a:cs typeface="Verdana" panose="020B0604030504040204"/>
              </a:rPr>
              <a:t> </a:t>
            </a:r>
            <a:r>
              <a:rPr sz="1450" spc="25" dirty="0">
                <a:latin typeface="Verdana" panose="020B0604030504040204"/>
                <a:cs typeface="Verdana" panose="020B0604030504040204"/>
              </a:rPr>
              <a:t>Cart</a:t>
            </a:r>
            <a:endParaRPr sz="1450">
              <a:latin typeface="Verdana" panose="020B0604030504040204"/>
              <a:cs typeface="Verdana" panose="020B0604030504040204"/>
            </a:endParaRPr>
          </a:p>
        </p:txBody>
      </p:sp>
      <p:pic>
        <p:nvPicPr>
          <p:cNvPr id="5" name="object 5"/>
          <p:cNvPicPr/>
          <p:nvPr/>
        </p:nvPicPr>
        <p:blipFill>
          <a:blip r:embed="rId1" cstate="print"/>
          <a:stretch>
            <a:fillRect/>
          </a:stretch>
        </p:blipFill>
        <p:spPr>
          <a:xfrm>
            <a:off x="5194067" y="4147287"/>
            <a:ext cx="892937" cy="784560"/>
          </a:xfrm>
          <a:prstGeom prst="rect">
            <a:avLst/>
          </a:prstGeom>
        </p:spPr>
      </p:pic>
      <p:sp>
        <p:nvSpPr>
          <p:cNvPr id="6" name="object 6"/>
          <p:cNvSpPr txBox="1"/>
          <p:nvPr/>
        </p:nvSpPr>
        <p:spPr>
          <a:xfrm>
            <a:off x="717800" y="5117765"/>
            <a:ext cx="943610"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Verdana" panose="020B0604030504040204"/>
                <a:cs typeface="Verdana" panose="020B0604030504040204"/>
              </a:rPr>
              <a:t>Customer</a:t>
            </a:r>
            <a:endParaRPr sz="1450">
              <a:latin typeface="Verdana" panose="020B0604030504040204"/>
              <a:cs typeface="Verdana" panose="020B0604030504040204"/>
            </a:endParaRPr>
          </a:p>
        </p:txBody>
      </p:sp>
      <p:pic>
        <p:nvPicPr>
          <p:cNvPr id="7" name="object 7"/>
          <p:cNvPicPr/>
          <p:nvPr/>
        </p:nvPicPr>
        <p:blipFill>
          <a:blip r:embed="rId2" cstate="print"/>
          <a:stretch>
            <a:fillRect/>
          </a:stretch>
        </p:blipFill>
        <p:spPr>
          <a:xfrm>
            <a:off x="686480" y="4022560"/>
            <a:ext cx="1005932" cy="1007061"/>
          </a:xfrm>
          <a:prstGeom prst="rect">
            <a:avLst/>
          </a:prstGeom>
        </p:spPr>
      </p:pic>
      <p:sp>
        <p:nvSpPr>
          <p:cNvPr id="8" name="object 8"/>
          <p:cNvSpPr txBox="1"/>
          <p:nvPr/>
        </p:nvSpPr>
        <p:spPr>
          <a:xfrm>
            <a:off x="8222120" y="5117765"/>
            <a:ext cx="1118870" cy="252095"/>
          </a:xfrm>
          <a:prstGeom prst="rect">
            <a:avLst/>
          </a:prstGeom>
        </p:spPr>
        <p:txBody>
          <a:bodyPr vert="horz" wrap="square" lIns="0" tIns="17145" rIns="0" bIns="0" rtlCol="0">
            <a:spAutoFit/>
          </a:bodyPr>
          <a:lstStyle/>
          <a:p>
            <a:pPr marL="12700">
              <a:lnSpc>
                <a:spcPct val="100000"/>
              </a:lnSpc>
              <a:spcBef>
                <a:spcPts val="135"/>
              </a:spcBef>
            </a:pPr>
            <a:r>
              <a:rPr sz="1450" spc="35" dirty="0">
                <a:latin typeface="Verdana" panose="020B0604030504040204"/>
                <a:cs typeface="Verdana" panose="020B0604030504040204"/>
              </a:rPr>
              <a:t>Credit</a:t>
            </a:r>
            <a:r>
              <a:rPr sz="1450" spc="-120" dirty="0">
                <a:latin typeface="Verdana" panose="020B0604030504040204"/>
                <a:cs typeface="Verdana" panose="020B0604030504040204"/>
              </a:rPr>
              <a:t> </a:t>
            </a:r>
            <a:r>
              <a:rPr sz="1450" spc="35" dirty="0">
                <a:latin typeface="Verdana" panose="020B0604030504040204"/>
                <a:cs typeface="Verdana" panose="020B0604030504040204"/>
              </a:rPr>
              <a:t>Card</a:t>
            </a:r>
            <a:endParaRPr sz="1450">
              <a:latin typeface="Verdana" panose="020B0604030504040204"/>
              <a:cs typeface="Verdana" panose="020B0604030504040204"/>
            </a:endParaRPr>
          </a:p>
        </p:txBody>
      </p:sp>
      <p:pic>
        <p:nvPicPr>
          <p:cNvPr id="9" name="object 9"/>
          <p:cNvPicPr/>
          <p:nvPr/>
        </p:nvPicPr>
        <p:blipFill>
          <a:blip r:embed="rId3" cstate="print"/>
          <a:stretch>
            <a:fillRect/>
          </a:stretch>
        </p:blipFill>
        <p:spPr>
          <a:xfrm>
            <a:off x="8296230" y="4308395"/>
            <a:ext cx="970277" cy="623452"/>
          </a:xfrm>
          <a:prstGeom prst="rect">
            <a:avLst/>
          </a:prstGeom>
        </p:spPr>
      </p:pic>
      <p:sp>
        <p:nvSpPr>
          <p:cNvPr id="10" name="object 10"/>
          <p:cNvSpPr txBox="1"/>
          <p:nvPr/>
        </p:nvSpPr>
        <p:spPr>
          <a:xfrm>
            <a:off x="6763537" y="5117765"/>
            <a:ext cx="856615" cy="252095"/>
          </a:xfrm>
          <a:prstGeom prst="rect">
            <a:avLst/>
          </a:prstGeom>
        </p:spPr>
        <p:txBody>
          <a:bodyPr vert="horz" wrap="square" lIns="0" tIns="17145" rIns="0" bIns="0" rtlCol="0">
            <a:spAutoFit/>
          </a:bodyPr>
          <a:lstStyle/>
          <a:p>
            <a:pPr marL="12700">
              <a:lnSpc>
                <a:spcPct val="100000"/>
              </a:lnSpc>
              <a:spcBef>
                <a:spcPts val="135"/>
              </a:spcBef>
            </a:pPr>
            <a:r>
              <a:rPr sz="1450" spc="20" dirty="0">
                <a:latin typeface="Verdana" panose="020B0604030504040204"/>
                <a:cs typeface="Verdana" panose="020B0604030504040204"/>
              </a:rPr>
              <a:t>Payment</a:t>
            </a:r>
            <a:endParaRPr sz="1450">
              <a:latin typeface="Verdana" panose="020B0604030504040204"/>
              <a:cs typeface="Verdana" panose="020B0604030504040204"/>
            </a:endParaRPr>
          </a:p>
        </p:txBody>
      </p:sp>
      <p:pic>
        <p:nvPicPr>
          <p:cNvPr id="11" name="object 11"/>
          <p:cNvPicPr/>
          <p:nvPr/>
        </p:nvPicPr>
        <p:blipFill>
          <a:blip r:embed="rId4" cstate="print"/>
          <a:stretch>
            <a:fillRect/>
          </a:stretch>
        </p:blipFill>
        <p:spPr>
          <a:xfrm>
            <a:off x="6808580" y="4201745"/>
            <a:ext cx="766075" cy="766934"/>
          </a:xfrm>
          <a:prstGeom prst="rect">
            <a:avLst/>
          </a:prstGeom>
        </p:spPr>
      </p:pic>
      <p:sp>
        <p:nvSpPr>
          <p:cNvPr id="12" name="object 12"/>
          <p:cNvSpPr txBox="1"/>
          <p:nvPr/>
        </p:nvSpPr>
        <p:spPr>
          <a:xfrm>
            <a:off x="3581824" y="5117765"/>
            <a:ext cx="778510" cy="252095"/>
          </a:xfrm>
          <a:prstGeom prst="rect">
            <a:avLst/>
          </a:prstGeom>
        </p:spPr>
        <p:txBody>
          <a:bodyPr vert="horz" wrap="square" lIns="0" tIns="17145" rIns="0" bIns="0" rtlCol="0">
            <a:spAutoFit/>
          </a:bodyPr>
          <a:lstStyle/>
          <a:p>
            <a:pPr marL="12700">
              <a:lnSpc>
                <a:spcPct val="100000"/>
              </a:lnSpc>
              <a:spcBef>
                <a:spcPts val="135"/>
              </a:spcBef>
            </a:pPr>
            <a:r>
              <a:rPr sz="1450" spc="65" dirty="0">
                <a:latin typeface="Verdana" panose="020B0604030504040204"/>
                <a:cs typeface="Verdana" panose="020B0604030504040204"/>
              </a:rPr>
              <a:t>P</a:t>
            </a:r>
            <a:r>
              <a:rPr sz="1450" spc="15" dirty="0">
                <a:latin typeface="Verdana" panose="020B0604030504040204"/>
                <a:cs typeface="Verdana" panose="020B0604030504040204"/>
              </a:rPr>
              <a:t>r</a:t>
            </a:r>
            <a:r>
              <a:rPr sz="1450" spc="60" dirty="0">
                <a:latin typeface="Verdana" panose="020B0604030504040204"/>
                <a:cs typeface="Verdana" panose="020B0604030504040204"/>
              </a:rPr>
              <a:t>oduct</a:t>
            </a:r>
            <a:endParaRPr sz="1450">
              <a:latin typeface="Verdana" panose="020B0604030504040204"/>
              <a:cs typeface="Verdana" panose="020B0604030504040204"/>
            </a:endParaRPr>
          </a:p>
        </p:txBody>
      </p:sp>
      <p:pic>
        <p:nvPicPr>
          <p:cNvPr id="13" name="object 13"/>
          <p:cNvPicPr/>
          <p:nvPr/>
        </p:nvPicPr>
        <p:blipFill>
          <a:blip r:embed="rId5" cstate="print"/>
          <a:stretch>
            <a:fillRect/>
          </a:stretch>
        </p:blipFill>
        <p:spPr>
          <a:xfrm>
            <a:off x="3469238" y="4369085"/>
            <a:ext cx="1003254" cy="382197"/>
          </a:xfrm>
          <a:prstGeom prst="rect">
            <a:avLst/>
          </a:prstGeom>
        </p:spPr>
      </p:pic>
      <p:sp>
        <p:nvSpPr>
          <p:cNvPr id="14" name="object 14"/>
          <p:cNvSpPr txBox="1"/>
          <p:nvPr/>
        </p:nvSpPr>
        <p:spPr>
          <a:xfrm>
            <a:off x="2336229" y="5117765"/>
            <a:ext cx="579120" cy="252095"/>
          </a:xfrm>
          <a:prstGeom prst="rect">
            <a:avLst/>
          </a:prstGeom>
        </p:spPr>
        <p:txBody>
          <a:bodyPr vert="horz" wrap="square" lIns="0" tIns="17145" rIns="0" bIns="0" rtlCol="0">
            <a:spAutoFit/>
          </a:bodyPr>
          <a:lstStyle/>
          <a:p>
            <a:pPr marL="12700">
              <a:lnSpc>
                <a:spcPct val="100000"/>
              </a:lnSpc>
              <a:spcBef>
                <a:spcPts val="135"/>
              </a:spcBef>
            </a:pPr>
            <a:r>
              <a:rPr sz="1450" spc="70" dirty="0">
                <a:latin typeface="Verdana" panose="020B0604030504040204"/>
                <a:cs typeface="Verdana" panose="020B0604030504040204"/>
              </a:rPr>
              <a:t>O</a:t>
            </a:r>
            <a:r>
              <a:rPr sz="1450" spc="15" dirty="0">
                <a:latin typeface="Verdana" panose="020B0604030504040204"/>
                <a:cs typeface="Verdana" panose="020B0604030504040204"/>
              </a:rPr>
              <a:t>r</a:t>
            </a:r>
            <a:r>
              <a:rPr sz="1450" spc="35" dirty="0">
                <a:latin typeface="Verdana" panose="020B0604030504040204"/>
                <a:cs typeface="Verdana" panose="020B0604030504040204"/>
              </a:rPr>
              <a:t>der</a:t>
            </a:r>
            <a:endParaRPr sz="1450">
              <a:latin typeface="Verdana" panose="020B0604030504040204"/>
              <a:cs typeface="Verdana" panose="020B0604030504040204"/>
            </a:endParaRPr>
          </a:p>
        </p:txBody>
      </p:sp>
      <p:pic>
        <p:nvPicPr>
          <p:cNvPr id="15" name="object 15"/>
          <p:cNvPicPr/>
          <p:nvPr/>
        </p:nvPicPr>
        <p:blipFill>
          <a:blip r:embed="rId6" cstate="print"/>
          <a:stretch>
            <a:fillRect/>
          </a:stretch>
        </p:blipFill>
        <p:spPr>
          <a:xfrm>
            <a:off x="2267224" y="4082454"/>
            <a:ext cx="716938" cy="914227"/>
          </a:xfrm>
          <a:prstGeom prst="rect">
            <a:avLst/>
          </a:prstGeom>
        </p:spPr>
      </p:pic>
      <p:sp>
        <p:nvSpPr>
          <p:cNvPr id="16" name="Slide Number Placeholder 1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6501" y="1496157"/>
            <a:ext cx="2801620" cy="478790"/>
          </a:xfrm>
          <a:prstGeom prst="rect">
            <a:avLst/>
          </a:prstGeom>
        </p:spPr>
        <p:txBody>
          <a:bodyPr vert="horz" wrap="square" lIns="0" tIns="15240" rIns="0" bIns="0" rtlCol="0">
            <a:spAutoFit/>
          </a:bodyPr>
          <a:lstStyle/>
          <a:p>
            <a:pPr marL="12700">
              <a:lnSpc>
                <a:spcPct val="100000"/>
              </a:lnSpc>
              <a:spcBef>
                <a:spcPts val="120"/>
              </a:spcBef>
            </a:pPr>
            <a:r>
              <a:rPr sz="2950" spc="-35" dirty="0"/>
              <a:t>Class</a:t>
            </a:r>
            <a:r>
              <a:rPr sz="2950" spc="-200" dirty="0"/>
              <a:t> </a:t>
            </a:r>
            <a:r>
              <a:rPr sz="2950" spc="-20" dirty="0"/>
              <a:t>Relations</a:t>
            </a:r>
            <a:endParaRPr sz="2950"/>
          </a:p>
        </p:txBody>
      </p:sp>
      <p:sp>
        <p:nvSpPr>
          <p:cNvPr id="3" name="object 3"/>
          <p:cNvSpPr txBox="1"/>
          <p:nvPr/>
        </p:nvSpPr>
        <p:spPr>
          <a:xfrm>
            <a:off x="4815506" y="6209906"/>
            <a:ext cx="105537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Shopping</a:t>
            </a:r>
            <a:r>
              <a:rPr sz="1100" spc="-55"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4" name="object 4"/>
          <p:cNvPicPr/>
          <p:nvPr/>
        </p:nvPicPr>
        <p:blipFill>
          <a:blip r:embed="rId1" cstate="print"/>
          <a:stretch>
            <a:fillRect/>
          </a:stretch>
        </p:blipFill>
        <p:spPr>
          <a:xfrm>
            <a:off x="5055063" y="5561046"/>
            <a:ext cx="576155" cy="506226"/>
          </a:xfrm>
          <a:prstGeom prst="rect">
            <a:avLst/>
          </a:prstGeom>
        </p:spPr>
      </p:pic>
      <p:sp>
        <p:nvSpPr>
          <p:cNvPr id="5" name="object 5"/>
          <p:cNvSpPr txBox="1"/>
          <p:nvPr/>
        </p:nvSpPr>
        <p:spPr>
          <a:xfrm>
            <a:off x="2153519" y="6207800"/>
            <a:ext cx="714375" cy="195580"/>
          </a:xfrm>
          <a:prstGeom prst="rect">
            <a:avLst/>
          </a:prstGeom>
        </p:spPr>
        <p:txBody>
          <a:bodyPr vert="horz" wrap="square" lIns="0" tIns="14605" rIns="0" bIns="0" rtlCol="0">
            <a:spAutoFit/>
          </a:bodyPr>
          <a:lstStyle/>
          <a:p>
            <a:pPr marL="12700">
              <a:lnSpc>
                <a:spcPct val="100000"/>
              </a:lnSpc>
              <a:spcBef>
                <a:spcPts val="115"/>
              </a:spcBef>
            </a:pPr>
            <a:r>
              <a:rPr sz="1100" spc="10" dirty="0">
                <a:latin typeface="Verdana" panose="020B0604030504040204"/>
                <a:cs typeface="Verdana" panose="020B0604030504040204"/>
              </a:rPr>
              <a:t>Cu</a:t>
            </a:r>
            <a:r>
              <a:rPr sz="1100" spc="-10" dirty="0">
                <a:latin typeface="Verdana" panose="020B0604030504040204"/>
                <a:cs typeface="Verdana" panose="020B0604030504040204"/>
              </a:rPr>
              <a:t>s</a:t>
            </a:r>
            <a:r>
              <a:rPr sz="1100" dirty="0">
                <a:latin typeface="Verdana" panose="020B0604030504040204"/>
                <a:cs typeface="Verdana" panose="020B0604030504040204"/>
              </a:rPr>
              <a:t>t</a:t>
            </a:r>
            <a:r>
              <a:rPr sz="1100" spc="15" dirty="0">
                <a:latin typeface="Verdana" panose="020B0604030504040204"/>
                <a:cs typeface="Verdana" panose="020B0604030504040204"/>
              </a:rPr>
              <a:t>omer</a:t>
            </a:r>
            <a:endParaRPr sz="1100">
              <a:latin typeface="Verdana" panose="020B0604030504040204"/>
              <a:cs typeface="Verdana" panose="020B0604030504040204"/>
            </a:endParaRPr>
          </a:p>
        </p:txBody>
      </p:sp>
      <p:pic>
        <p:nvPicPr>
          <p:cNvPr id="6" name="object 6"/>
          <p:cNvPicPr/>
          <p:nvPr/>
        </p:nvPicPr>
        <p:blipFill>
          <a:blip r:embed="rId2" cstate="print"/>
          <a:stretch>
            <a:fillRect/>
          </a:stretch>
        </p:blipFill>
        <p:spPr>
          <a:xfrm>
            <a:off x="2185897" y="5480567"/>
            <a:ext cx="649063" cy="649791"/>
          </a:xfrm>
          <a:prstGeom prst="rect">
            <a:avLst/>
          </a:prstGeom>
        </p:spPr>
      </p:pic>
      <p:sp>
        <p:nvSpPr>
          <p:cNvPr id="7" name="object 7"/>
          <p:cNvSpPr txBox="1"/>
          <p:nvPr/>
        </p:nvSpPr>
        <p:spPr>
          <a:xfrm>
            <a:off x="7017594" y="6210046"/>
            <a:ext cx="845819"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C</a:t>
            </a:r>
            <a:r>
              <a:rPr sz="1100" spc="-5" dirty="0">
                <a:latin typeface="Verdana" panose="020B0604030504040204"/>
                <a:cs typeface="Verdana" panose="020B0604030504040204"/>
              </a:rPr>
              <a:t>r</a:t>
            </a:r>
            <a:r>
              <a:rPr sz="1100" spc="25" dirty="0">
                <a:latin typeface="Verdana" panose="020B0604030504040204"/>
                <a:cs typeface="Verdana" panose="020B0604030504040204"/>
              </a:rPr>
              <a:t>edit</a:t>
            </a:r>
            <a:r>
              <a:rPr sz="1100" spc="-55" dirty="0">
                <a:latin typeface="Verdana" panose="020B0604030504040204"/>
                <a:cs typeface="Verdana" panose="020B0604030504040204"/>
              </a:rPr>
              <a:t> </a:t>
            </a:r>
            <a:r>
              <a:rPr sz="1100" spc="10" dirty="0">
                <a:latin typeface="Verdana" panose="020B0604030504040204"/>
                <a:cs typeface="Verdana" panose="020B0604030504040204"/>
              </a:rPr>
              <a:t>Ca</a:t>
            </a:r>
            <a:r>
              <a:rPr sz="1100" spc="-15" dirty="0">
                <a:latin typeface="Verdana" panose="020B0604030504040204"/>
                <a:cs typeface="Verdana" panose="020B0604030504040204"/>
              </a:rPr>
              <a:t>r</a:t>
            </a:r>
            <a:r>
              <a:rPr sz="1100" spc="60" dirty="0">
                <a:latin typeface="Verdana" panose="020B0604030504040204"/>
                <a:cs typeface="Verdana" panose="020B0604030504040204"/>
              </a:rPr>
              <a:t>d</a:t>
            </a:r>
            <a:endParaRPr sz="1100">
              <a:latin typeface="Verdana" panose="020B0604030504040204"/>
              <a:cs typeface="Verdana" panose="020B0604030504040204"/>
            </a:endParaRPr>
          </a:p>
        </p:txBody>
      </p:sp>
      <p:pic>
        <p:nvPicPr>
          <p:cNvPr id="8" name="object 8"/>
          <p:cNvPicPr/>
          <p:nvPr/>
        </p:nvPicPr>
        <p:blipFill>
          <a:blip r:embed="rId3" cstate="print"/>
          <a:stretch>
            <a:fillRect/>
          </a:stretch>
        </p:blipFill>
        <p:spPr>
          <a:xfrm>
            <a:off x="7127176" y="5664998"/>
            <a:ext cx="626057" cy="402273"/>
          </a:xfrm>
          <a:prstGeom prst="rect">
            <a:avLst/>
          </a:prstGeom>
        </p:spPr>
      </p:pic>
      <p:sp>
        <p:nvSpPr>
          <p:cNvPr id="9" name="object 9"/>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10" name="object 10"/>
          <p:cNvPicPr/>
          <p:nvPr/>
        </p:nvPicPr>
        <p:blipFill>
          <a:blip r:embed="rId4" cstate="print"/>
          <a:stretch>
            <a:fillRect/>
          </a:stretch>
        </p:blipFill>
        <p:spPr>
          <a:xfrm>
            <a:off x="6136095" y="5596184"/>
            <a:ext cx="494299" cy="494853"/>
          </a:xfrm>
          <a:prstGeom prst="rect">
            <a:avLst/>
          </a:prstGeom>
        </p:spPr>
      </p:pic>
      <p:sp>
        <p:nvSpPr>
          <p:cNvPr id="11" name="object 11"/>
          <p:cNvSpPr txBox="1"/>
          <p:nvPr/>
        </p:nvSpPr>
        <p:spPr>
          <a:xfrm>
            <a:off x="3999262" y="6210046"/>
            <a:ext cx="589915" cy="195580"/>
          </a:xfrm>
          <a:prstGeom prst="rect">
            <a:avLst/>
          </a:prstGeom>
        </p:spPr>
        <p:txBody>
          <a:bodyPr vert="horz" wrap="square" lIns="0" tIns="14605" rIns="0" bIns="0" rtlCol="0">
            <a:spAutoFit/>
          </a:bodyPr>
          <a:lstStyle/>
          <a:p>
            <a:pPr marL="12700">
              <a:lnSpc>
                <a:spcPct val="100000"/>
              </a:lnSpc>
              <a:spcBef>
                <a:spcPts val="115"/>
              </a:spcBef>
            </a:pPr>
            <a:r>
              <a:rPr sz="1100" spc="40" dirty="0">
                <a:latin typeface="Verdana" panose="020B0604030504040204"/>
                <a:cs typeface="Verdana" panose="020B0604030504040204"/>
              </a:rPr>
              <a:t>P</a:t>
            </a:r>
            <a:r>
              <a:rPr sz="1100" spc="5" dirty="0">
                <a:latin typeface="Verdana" panose="020B0604030504040204"/>
                <a:cs typeface="Verdana" panose="020B0604030504040204"/>
              </a:rPr>
              <a:t>r</a:t>
            </a:r>
            <a:r>
              <a:rPr sz="1100" spc="40" dirty="0">
                <a:latin typeface="Verdana" panose="020B0604030504040204"/>
                <a:cs typeface="Verdana" panose="020B0604030504040204"/>
              </a:rPr>
              <a:t>oduct</a:t>
            </a:r>
            <a:endParaRPr sz="1100">
              <a:latin typeface="Verdana" panose="020B0604030504040204"/>
              <a:cs typeface="Verdana" panose="020B0604030504040204"/>
            </a:endParaRPr>
          </a:p>
        </p:txBody>
      </p:sp>
      <p:pic>
        <p:nvPicPr>
          <p:cNvPr id="12" name="object 12"/>
          <p:cNvPicPr/>
          <p:nvPr/>
        </p:nvPicPr>
        <p:blipFill>
          <a:blip r:embed="rId5" cstate="print"/>
          <a:stretch>
            <a:fillRect/>
          </a:stretch>
        </p:blipFill>
        <p:spPr>
          <a:xfrm>
            <a:off x="3970551" y="5843611"/>
            <a:ext cx="647335" cy="246607"/>
          </a:xfrm>
          <a:prstGeom prst="rect">
            <a:avLst/>
          </a:prstGeom>
        </p:spPr>
      </p:pic>
      <p:sp>
        <p:nvSpPr>
          <p:cNvPr id="13" name="object 13"/>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4" name="object 14"/>
          <p:cNvPicPr/>
          <p:nvPr/>
        </p:nvPicPr>
        <p:blipFill>
          <a:blip r:embed="rId6" cstate="print"/>
          <a:stretch>
            <a:fillRect/>
          </a:stretch>
        </p:blipFill>
        <p:spPr>
          <a:xfrm>
            <a:off x="3205849" y="5519213"/>
            <a:ext cx="462594" cy="589892"/>
          </a:xfrm>
          <a:prstGeom prst="rect">
            <a:avLst/>
          </a:prstGeom>
        </p:spPr>
      </p:pic>
      <p:sp>
        <p:nvSpPr>
          <p:cNvPr id="15" name="Slide Number Placeholder 1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6501" y="1496157"/>
            <a:ext cx="2801620" cy="478790"/>
          </a:xfrm>
          <a:prstGeom prst="rect">
            <a:avLst/>
          </a:prstGeom>
        </p:spPr>
        <p:txBody>
          <a:bodyPr vert="horz" wrap="square" lIns="0" tIns="15240" rIns="0" bIns="0" rtlCol="0">
            <a:spAutoFit/>
          </a:bodyPr>
          <a:lstStyle/>
          <a:p>
            <a:pPr marL="12700">
              <a:lnSpc>
                <a:spcPct val="100000"/>
              </a:lnSpc>
              <a:spcBef>
                <a:spcPts val="120"/>
              </a:spcBef>
            </a:pPr>
            <a:r>
              <a:rPr sz="2950" spc="-35" dirty="0"/>
              <a:t>Class</a:t>
            </a:r>
            <a:r>
              <a:rPr sz="2950" spc="-200" dirty="0"/>
              <a:t> </a:t>
            </a:r>
            <a:r>
              <a:rPr sz="2950" spc="-20" dirty="0"/>
              <a:t>Relations</a:t>
            </a:r>
            <a:endParaRPr sz="2950"/>
          </a:p>
        </p:txBody>
      </p:sp>
      <p:sp>
        <p:nvSpPr>
          <p:cNvPr id="3" name="object 3"/>
          <p:cNvSpPr txBox="1"/>
          <p:nvPr/>
        </p:nvSpPr>
        <p:spPr>
          <a:xfrm>
            <a:off x="4815506" y="6209906"/>
            <a:ext cx="105537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Shopping</a:t>
            </a:r>
            <a:r>
              <a:rPr sz="1100" spc="-55"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4" name="object 4"/>
          <p:cNvPicPr/>
          <p:nvPr/>
        </p:nvPicPr>
        <p:blipFill>
          <a:blip r:embed="rId1" cstate="print"/>
          <a:stretch>
            <a:fillRect/>
          </a:stretch>
        </p:blipFill>
        <p:spPr>
          <a:xfrm>
            <a:off x="5055063" y="5561046"/>
            <a:ext cx="576155" cy="506226"/>
          </a:xfrm>
          <a:prstGeom prst="rect">
            <a:avLst/>
          </a:prstGeom>
        </p:spPr>
      </p:pic>
      <p:sp>
        <p:nvSpPr>
          <p:cNvPr id="5" name="object 5"/>
          <p:cNvSpPr txBox="1"/>
          <p:nvPr/>
        </p:nvSpPr>
        <p:spPr>
          <a:xfrm>
            <a:off x="2153519" y="6207800"/>
            <a:ext cx="714375" cy="195580"/>
          </a:xfrm>
          <a:prstGeom prst="rect">
            <a:avLst/>
          </a:prstGeom>
        </p:spPr>
        <p:txBody>
          <a:bodyPr vert="horz" wrap="square" lIns="0" tIns="14605" rIns="0" bIns="0" rtlCol="0">
            <a:spAutoFit/>
          </a:bodyPr>
          <a:lstStyle/>
          <a:p>
            <a:pPr marL="12700">
              <a:lnSpc>
                <a:spcPct val="100000"/>
              </a:lnSpc>
              <a:spcBef>
                <a:spcPts val="115"/>
              </a:spcBef>
            </a:pPr>
            <a:r>
              <a:rPr sz="1100" spc="10" dirty="0">
                <a:latin typeface="Verdana" panose="020B0604030504040204"/>
                <a:cs typeface="Verdana" panose="020B0604030504040204"/>
              </a:rPr>
              <a:t>Cu</a:t>
            </a:r>
            <a:r>
              <a:rPr sz="1100" spc="-10" dirty="0">
                <a:latin typeface="Verdana" panose="020B0604030504040204"/>
                <a:cs typeface="Verdana" panose="020B0604030504040204"/>
              </a:rPr>
              <a:t>s</a:t>
            </a:r>
            <a:r>
              <a:rPr sz="1100" dirty="0">
                <a:latin typeface="Verdana" panose="020B0604030504040204"/>
                <a:cs typeface="Verdana" panose="020B0604030504040204"/>
              </a:rPr>
              <a:t>t</a:t>
            </a:r>
            <a:r>
              <a:rPr sz="1100" spc="15" dirty="0">
                <a:latin typeface="Verdana" panose="020B0604030504040204"/>
                <a:cs typeface="Verdana" panose="020B0604030504040204"/>
              </a:rPr>
              <a:t>omer</a:t>
            </a:r>
            <a:endParaRPr sz="1100">
              <a:latin typeface="Verdana" panose="020B0604030504040204"/>
              <a:cs typeface="Verdana" panose="020B0604030504040204"/>
            </a:endParaRPr>
          </a:p>
        </p:txBody>
      </p:sp>
      <p:pic>
        <p:nvPicPr>
          <p:cNvPr id="6" name="object 6"/>
          <p:cNvPicPr/>
          <p:nvPr/>
        </p:nvPicPr>
        <p:blipFill>
          <a:blip r:embed="rId2" cstate="print"/>
          <a:stretch>
            <a:fillRect/>
          </a:stretch>
        </p:blipFill>
        <p:spPr>
          <a:xfrm>
            <a:off x="2185897" y="5480567"/>
            <a:ext cx="649063" cy="649791"/>
          </a:xfrm>
          <a:prstGeom prst="rect">
            <a:avLst/>
          </a:prstGeom>
        </p:spPr>
      </p:pic>
      <p:pic>
        <p:nvPicPr>
          <p:cNvPr id="7" name="object 7"/>
          <p:cNvPicPr/>
          <p:nvPr/>
        </p:nvPicPr>
        <p:blipFill>
          <a:blip r:embed="rId3" cstate="print"/>
          <a:stretch>
            <a:fillRect/>
          </a:stretch>
        </p:blipFill>
        <p:spPr>
          <a:xfrm>
            <a:off x="7127176" y="5664998"/>
            <a:ext cx="626057" cy="402273"/>
          </a:xfrm>
          <a:prstGeom prst="rect">
            <a:avLst/>
          </a:prstGeom>
        </p:spPr>
      </p:pic>
      <p:sp>
        <p:nvSpPr>
          <p:cNvPr id="8" name="object 8"/>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9" name="object 9"/>
          <p:cNvPicPr/>
          <p:nvPr/>
        </p:nvPicPr>
        <p:blipFill>
          <a:blip r:embed="rId4" cstate="print"/>
          <a:stretch>
            <a:fillRect/>
          </a:stretch>
        </p:blipFill>
        <p:spPr>
          <a:xfrm>
            <a:off x="6136095" y="5596184"/>
            <a:ext cx="494299" cy="494853"/>
          </a:xfrm>
          <a:prstGeom prst="rect">
            <a:avLst/>
          </a:prstGeom>
        </p:spPr>
      </p:pic>
      <p:sp>
        <p:nvSpPr>
          <p:cNvPr id="10" name="object 10"/>
          <p:cNvSpPr txBox="1"/>
          <p:nvPr/>
        </p:nvSpPr>
        <p:spPr>
          <a:xfrm>
            <a:off x="3999262" y="6210046"/>
            <a:ext cx="589915" cy="195580"/>
          </a:xfrm>
          <a:prstGeom prst="rect">
            <a:avLst/>
          </a:prstGeom>
        </p:spPr>
        <p:txBody>
          <a:bodyPr vert="horz" wrap="square" lIns="0" tIns="14605" rIns="0" bIns="0" rtlCol="0">
            <a:spAutoFit/>
          </a:bodyPr>
          <a:lstStyle/>
          <a:p>
            <a:pPr marL="12700">
              <a:lnSpc>
                <a:spcPct val="100000"/>
              </a:lnSpc>
              <a:spcBef>
                <a:spcPts val="115"/>
              </a:spcBef>
            </a:pPr>
            <a:r>
              <a:rPr sz="1100" spc="40" dirty="0">
                <a:latin typeface="Verdana" panose="020B0604030504040204"/>
                <a:cs typeface="Verdana" panose="020B0604030504040204"/>
              </a:rPr>
              <a:t>P</a:t>
            </a:r>
            <a:r>
              <a:rPr sz="1100" spc="5" dirty="0">
                <a:latin typeface="Verdana" panose="020B0604030504040204"/>
                <a:cs typeface="Verdana" panose="020B0604030504040204"/>
              </a:rPr>
              <a:t>r</a:t>
            </a:r>
            <a:r>
              <a:rPr sz="1100" spc="40" dirty="0">
                <a:latin typeface="Verdana" panose="020B0604030504040204"/>
                <a:cs typeface="Verdana" panose="020B0604030504040204"/>
              </a:rPr>
              <a:t>oduct</a:t>
            </a:r>
            <a:endParaRPr sz="1100">
              <a:latin typeface="Verdana" panose="020B0604030504040204"/>
              <a:cs typeface="Verdana" panose="020B0604030504040204"/>
            </a:endParaRPr>
          </a:p>
        </p:txBody>
      </p:sp>
      <p:pic>
        <p:nvPicPr>
          <p:cNvPr id="11" name="object 11"/>
          <p:cNvPicPr/>
          <p:nvPr/>
        </p:nvPicPr>
        <p:blipFill>
          <a:blip r:embed="rId5" cstate="print"/>
          <a:stretch>
            <a:fillRect/>
          </a:stretch>
        </p:blipFill>
        <p:spPr>
          <a:xfrm>
            <a:off x="3970551" y="5843611"/>
            <a:ext cx="647335" cy="246607"/>
          </a:xfrm>
          <a:prstGeom prst="rect">
            <a:avLst/>
          </a:prstGeom>
        </p:spPr>
      </p:pic>
      <p:sp>
        <p:nvSpPr>
          <p:cNvPr id="12" name="object 12"/>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3" name="object 13"/>
          <p:cNvPicPr/>
          <p:nvPr/>
        </p:nvPicPr>
        <p:blipFill>
          <a:blip r:embed="rId6" cstate="print"/>
          <a:stretch>
            <a:fillRect/>
          </a:stretch>
        </p:blipFill>
        <p:spPr>
          <a:xfrm>
            <a:off x="3205849" y="5519213"/>
            <a:ext cx="462594" cy="589892"/>
          </a:xfrm>
          <a:prstGeom prst="rect">
            <a:avLst/>
          </a:prstGeom>
        </p:spPr>
      </p:pic>
      <p:sp>
        <p:nvSpPr>
          <p:cNvPr id="14" name="object 14"/>
          <p:cNvSpPr txBox="1"/>
          <p:nvPr/>
        </p:nvSpPr>
        <p:spPr>
          <a:xfrm>
            <a:off x="6976236" y="6201493"/>
            <a:ext cx="83058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C</a:t>
            </a:r>
            <a:r>
              <a:rPr sz="1100" spc="-5" dirty="0">
                <a:latin typeface="Verdana" panose="020B0604030504040204"/>
                <a:cs typeface="Verdana" panose="020B0604030504040204"/>
              </a:rPr>
              <a:t>r</a:t>
            </a:r>
            <a:r>
              <a:rPr sz="1100" spc="25" dirty="0">
                <a:latin typeface="Verdana" panose="020B0604030504040204"/>
                <a:cs typeface="Verdana" panose="020B0604030504040204"/>
              </a:rPr>
              <a:t>edit</a:t>
            </a:r>
            <a:r>
              <a:rPr sz="1100" spc="-170" dirty="0">
                <a:latin typeface="Verdana" panose="020B0604030504040204"/>
                <a:cs typeface="Verdana" panose="020B0604030504040204"/>
              </a:rPr>
              <a:t> </a:t>
            </a:r>
            <a:r>
              <a:rPr sz="1100" spc="10" dirty="0">
                <a:latin typeface="Verdana" panose="020B0604030504040204"/>
                <a:cs typeface="Verdana" panose="020B0604030504040204"/>
              </a:rPr>
              <a:t>Ca</a:t>
            </a:r>
            <a:r>
              <a:rPr sz="1100" spc="-15" dirty="0">
                <a:latin typeface="Verdana" panose="020B0604030504040204"/>
                <a:cs typeface="Verdana" panose="020B0604030504040204"/>
              </a:rPr>
              <a:t>r</a:t>
            </a:r>
            <a:r>
              <a:rPr sz="1100" spc="60" dirty="0">
                <a:latin typeface="Verdana" panose="020B0604030504040204"/>
                <a:cs typeface="Verdana" panose="020B0604030504040204"/>
              </a:rPr>
              <a:t>d</a:t>
            </a:r>
            <a:endParaRPr sz="1100">
              <a:latin typeface="Verdana" panose="020B0604030504040204"/>
              <a:cs typeface="Verdana" panose="020B0604030504040204"/>
            </a:endParaRPr>
          </a:p>
        </p:txBody>
      </p:sp>
      <p:sp>
        <p:nvSpPr>
          <p:cNvPr id="15" name="Slide Number Placeholder 1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3337641" y="2305517"/>
            <a:ext cx="422243" cy="422716"/>
          </a:xfrm>
          <a:prstGeom prst="rect">
            <a:avLst/>
          </a:prstGeom>
        </p:spPr>
      </p:pic>
      <p:pic>
        <p:nvPicPr>
          <p:cNvPr id="3" name="object 3"/>
          <p:cNvPicPr/>
          <p:nvPr/>
        </p:nvPicPr>
        <p:blipFill>
          <a:blip r:embed="rId2" cstate="print"/>
          <a:stretch>
            <a:fillRect/>
          </a:stretch>
        </p:blipFill>
        <p:spPr>
          <a:xfrm>
            <a:off x="6130108" y="2447683"/>
            <a:ext cx="422243" cy="271312"/>
          </a:xfrm>
          <a:prstGeom prst="rect">
            <a:avLst/>
          </a:prstGeom>
        </p:spPr>
      </p:pic>
      <p:sp>
        <p:nvSpPr>
          <p:cNvPr id="4" name="object 4"/>
          <p:cNvSpPr txBox="1"/>
          <p:nvPr/>
        </p:nvSpPr>
        <p:spPr>
          <a:xfrm>
            <a:off x="4713888" y="2731690"/>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solidFill>
                  <a:srgbClr val="F05A29"/>
                </a:solidFill>
                <a:latin typeface="Verdana" panose="020B0604030504040204"/>
                <a:cs typeface="Verdana" panose="020B0604030504040204"/>
              </a:rPr>
              <a:t>has-a</a:t>
            </a:r>
            <a:endParaRPr sz="1200">
              <a:latin typeface="Verdana" panose="020B0604030504040204"/>
              <a:cs typeface="Verdana" panose="020B0604030504040204"/>
            </a:endParaRPr>
          </a:p>
        </p:txBody>
      </p:sp>
      <p:sp>
        <p:nvSpPr>
          <p:cNvPr id="5" name="object 5"/>
          <p:cNvSpPr txBox="1"/>
          <p:nvPr/>
        </p:nvSpPr>
        <p:spPr>
          <a:xfrm>
            <a:off x="4027075"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solidFill>
                  <a:srgbClr val="F15B2A"/>
                </a:solidFill>
                <a:latin typeface="Verdana" panose="020B0604030504040204"/>
                <a:cs typeface="Verdana" panose="020B0604030504040204"/>
              </a:rPr>
              <a:t>1</a:t>
            </a:r>
            <a:endParaRPr sz="1700">
              <a:latin typeface="Verdana" panose="020B0604030504040204"/>
              <a:cs typeface="Verdana" panose="020B0604030504040204"/>
            </a:endParaRPr>
          </a:p>
        </p:txBody>
      </p:sp>
      <p:sp>
        <p:nvSpPr>
          <p:cNvPr id="6" name="object 6"/>
          <p:cNvSpPr txBox="1"/>
          <p:nvPr/>
        </p:nvSpPr>
        <p:spPr>
          <a:xfrm>
            <a:off x="4815506" y="6209906"/>
            <a:ext cx="105537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Shopping</a:t>
            </a:r>
            <a:r>
              <a:rPr sz="1100" spc="-55"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7" name="object 7"/>
          <p:cNvPicPr/>
          <p:nvPr/>
        </p:nvPicPr>
        <p:blipFill>
          <a:blip r:embed="rId3" cstate="print"/>
          <a:stretch>
            <a:fillRect/>
          </a:stretch>
        </p:blipFill>
        <p:spPr>
          <a:xfrm>
            <a:off x="5055063" y="5561046"/>
            <a:ext cx="576155" cy="506226"/>
          </a:xfrm>
          <a:prstGeom prst="rect">
            <a:avLst/>
          </a:prstGeom>
        </p:spPr>
      </p:pic>
      <p:sp>
        <p:nvSpPr>
          <p:cNvPr id="8" name="object 8"/>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9" name="object 9"/>
          <p:cNvPicPr/>
          <p:nvPr/>
        </p:nvPicPr>
        <p:blipFill>
          <a:blip r:embed="rId4" cstate="print"/>
          <a:stretch>
            <a:fillRect/>
          </a:stretch>
        </p:blipFill>
        <p:spPr>
          <a:xfrm>
            <a:off x="6136095" y="5596184"/>
            <a:ext cx="494299" cy="494853"/>
          </a:xfrm>
          <a:prstGeom prst="rect">
            <a:avLst/>
          </a:prstGeom>
        </p:spPr>
      </p:pic>
      <p:sp>
        <p:nvSpPr>
          <p:cNvPr id="10" name="object 10"/>
          <p:cNvSpPr txBox="1"/>
          <p:nvPr/>
        </p:nvSpPr>
        <p:spPr>
          <a:xfrm>
            <a:off x="3999262" y="6210046"/>
            <a:ext cx="589915" cy="195580"/>
          </a:xfrm>
          <a:prstGeom prst="rect">
            <a:avLst/>
          </a:prstGeom>
        </p:spPr>
        <p:txBody>
          <a:bodyPr vert="horz" wrap="square" lIns="0" tIns="14605" rIns="0" bIns="0" rtlCol="0">
            <a:spAutoFit/>
          </a:bodyPr>
          <a:lstStyle/>
          <a:p>
            <a:pPr marL="12700">
              <a:lnSpc>
                <a:spcPct val="100000"/>
              </a:lnSpc>
              <a:spcBef>
                <a:spcPts val="115"/>
              </a:spcBef>
            </a:pPr>
            <a:r>
              <a:rPr sz="1100" spc="40" dirty="0">
                <a:latin typeface="Verdana" panose="020B0604030504040204"/>
                <a:cs typeface="Verdana" panose="020B0604030504040204"/>
              </a:rPr>
              <a:t>P</a:t>
            </a:r>
            <a:r>
              <a:rPr sz="1100" spc="5" dirty="0">
                <a:latin typeface="Verdana" panose="020B0604030504040204"/>
                <a:cs typeface="Verdana" panose="020B0604030504040204"/>
              </a:rPr>
              <a:t>r</a:t>
            </a:r>
            <a:r>
              <a:rPr sz="1100" spc="40" dirty="0">
                <a:latin typeface="Verdana" panose="020B0604030504040204"/>
                <a:cs typeface="Verdana" panose="020B0604030504040204"/>
              </a:rPr>
              <a:t>oduct</a:t>
            </a:r>
            <a:endParaRPr sz="1100">
              <a:latin typeface="Verdana" panose="020B0604030504040204"/>
              <a:cs typeface="Verdana" panose="020B0604030504040204"/>
            </a:endParaRPr>
          </a:p>
        </p:txBody>
      </p:sp>
      <p:pic>
        <p:nvPicPr>
          <p:cNvPr id="11" name="object 11"/>
          <p:cNvPicPr/>
          <p:nvPr/>
        </p:nvPicPr>
        <p:blipFill>
          <a:blip r:embed="rId5" cstate="print"/>
          <a:stretch>
            <a:fillRect/>
          </a:stretch>
        </p:blipFill>
        <p:spPr>
          <a:xfrm>
            <a:off x="3970551" y="5843611"/>
            <a:ext cx="647335" cy="246607"/>
          </a:xfrm>
          <a:prstGeom prst="rect">
            <a:avLst/>
          </a:prstGeom>
        </p:spPr>
      </p:pic>
      <p:sp>
        <p:nvSpPr>
          <p:cNvPr id="12" name="object 12"/>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3" name="object 13"/>
          <p:cNvPicPr/>
          <p:nvPr/>
        </p:nvPicPr>
        <p:blipFill>
          <a:blip r:embed="rId6" cstate="print"/>
          <a:stretch>
            <a:fillRect/>
          </a:stretch>
        </p:blipFill>
        <p:spPr>
          <a:xfrm>
            <a:off x="3205849" y="5519213"/>
            <a:ext cx="462594" cy="589892"/>
          </a:xfrm>
          <a:prstGeom prst="rect">
            <a:avLst/>
          </a:prstGeom>
        </p:spPr>
      </p:pic>
      <p:sp>
        <p:nvSpPr>
          <p:cNvPr id="14" name="object 14"/>
          <p:cNvSpPr txBox="1"/>
          <p:nvPr/>
        </p:nvSpPr>
        <p:spPr>
          <a:xfrm>
            <a:off x="5738221"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solidFill>
                  <a:srgbClr val="F15B2A"/>
                </a:solidFill>
                <a:latin typeface="Verdana" panose="020B0604030504040204"/>
                <a:cs typeface="Verdana" panose="020B0604030504040204"/>
              </a:rPr>
              <a:t>1</a:t>
            </a:r>
            <a:endParaRPr sz="1700">
              <a:latin typeface="Verdana" panose="020B0604030504040204"/>
              <a:cs typeface="Verdana" panose="020B0604030504040204"/>
            </a:endParaRPr>
          </a:p>
        </p:txBody>
      </p:sp>
      <p:graphicFrame>
        <p:nvGraphicFramePr>
          <p:cNvPr id="15" name="object 15"/>
          <p:cNvGraphicFramePr>
            <a:graphicFrameLocks noGrp="1"/>
          </p:cNvGraphicFramePr>
          <p:nvPr/>
        </p:nvGraphicFramePr>
        <p:xfrm>
          <a:off x="3109071" y="2840260"/>
          <a:ext cx="3727450" cy="267335"/>
        </p:xfrm>
        <a:graphic>
          <a:graphicData uri="http://schemas.openxmlformats.org/drawingml/2006/table">
            <a:tbl>
              <a:tblPr firstRow="1" bandRow="1">
                <a:tableStyleId>{2D5ABB26-0587-4C30-8999-92F81FD0307C}</a:tableStyleId>
              </a:tblPr>
              <a:tblGrid>
                <a:gridCol w="874394"/>
                <a:gridCol w="1907539"/>
                <a:gridCol w="922019"/>
              </a:tblGrid>
              <a:tr h="118702">
                <a:tc rowSpan="2">
                  <a:txBody>
                    <a:bodyPr/>
                    <a:lstStyle/>
                    <a:p>
                      <a:pPr marL="92710">
                        <a:lnSpc>
                          <a:spcPct val="100000"/>
                        </a:lnSpc>
                        <a:spcBef>
                          <a:spcPts val="205"/>
                        </a:spcBef>
                      </a:pPr>
                      <a:r>
                        <a:rPr sz="1100" spc="10" dirty="0">
                          <a:latin typeface="Verdana" panose="020B0604030504040204"/>
                          <a:cs typeface="Verdana" panose="020B0604030504040204"/>
                        </a:rPr>
                        <a:t>Customer</a:t>
                      </a:r>
                      <a:endParaRPr sz="1100">
                        <a:latin typeface="Verdana" panose="020B0604030504040204"/>
                        <a:cs typeface="Verdana" panose="020B0604030504040204"/>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6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B w="28575">
                      <a:solidFill>
                        <a:srgbClr val="F15B2A"/>
                      </a:solidFill>
                      <a:prstDash val="solid"/>
                    </a:lnB>
                  </a:tcPr>
                </a:tc>
                <a:tc rowSpan="2">
                  <a:txBody>
                    <a:bodyPr/>
                    <a:lstStyle/>
                    <a:p>
                      <a:pPr marL="39370">
                        <a:lnSpc>
                          <a:spcPct val="100000"/>
                        </a:lnSpc>
                        <a:spcBef>
                          <a:spcPts val="145"/>
                        </a:spcBef>
                      </a:pPr>
                      <a:r>
                        <a:rPr sz="1100" dirty="0">
                          <a:latin typeface="Verdana" panose="020B0604030504040204"/>
                          <a:cs typeface="Verdana" panose="020B0604030504040204"/>
                        </a:rPr>
                        <a:t>C</a:t>
                      </a:r>
                      <a:r>
                        <a:rPr sz="1100" spc="-20" dirty="0">
                          <a:latin typeface="Verdana" panose="020B0604030504040204"/>
                          <a:cs typeface="Verdana" panose="020B0604030504040204"/>
                        </a:rPr>
                        <a:t>r</a:t>
                      </a:r>
                      <a:r>
                        <a:rPr sz="1100" dirty="0">
                          <a:latin typeface="Verdana" panose="020B0604030504040204"/>
                          <a:cs typeface="Verdana" panose="020B0604030504040204"/>
                        </a:rPr>
                        <a:t>edit</a:t>
                      </a:r>
                      <a:r>
                        <a:rPr sz="1100" spc="-170" dirty="0">
                          <a:latin typeface="Verdana" panose="020B0604030504040204"/>
                          <a:cs typeface="Verdana" panose="020B0604030504040204"/>
                        </a:rPr>
                        <a:t> </a:t>
                      </a:r>
                      <a:r>
                        <a:rPr sz="1100" dirty="0">
                          <a:latin typeface="Verdana" panose="020B0604030504040204"/>
                          <a:cs typeface="Verdana" panose="020B0604030504040204"/>
                        </a:rPr>
                        <a:t>Ca</a:t>
                      </a:r>
                      <a:r>
                        <a:rPr sz="1100" spc="-20" dirty="0">
                          <a:latin typeface="Verdana" panose="020B0604030504040204"/>
                          <a:cs typeface="Verdana" panose="020B0604030504040204"/>
                        </a:rPr>
                        <a:t>r</a:t>
                      </a:r>
                      <a:r>
                        <a:rPr sz="1100" dirty="0">
                          <a:latin typeface="Verdana" panose="020B0604030504040204"/>
                          <a:cs typeface="Verdana" panose="020B0604030504040204"/>
                        </a:rPr>
                        <a:t>d</a:t>
                      </a:r>
                      <a:endParaRPr sz="1100">
                        <a:latin typeface="Verdana" panose="020B0604030504040204"/>
                        <a:cs typeface="Verdana" panose="020B0604030504040204"/>
                      </a:endParaRPr>
                    </a:p>
                  </a:txBody>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124425">
                <a:tc vMerge="1">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28575">
                      <a:solidFill>
                        <a:srgbClr val="F15B2A"/>
                      </a:solidFill>
                      <a:prstDash val="solid"/>
                    </a:lnT>
                  </a:tcPr>
                </a:tc>
                <a:tc vMerge="1">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sp>
        <p:nvSpPr>
          <p:cNvPr id="16" name="object 16"/>
          <p:cNvSpPr txBox="1">
            <a:spLocks noGrp="1"/>
          </p:cNvSpPr>
          <p:nvPr>
            <p:ph type="title"/>
          </p:nvPr>
        </p:nvSpPr>
        <p:spPr>
          <a:xfrm>
            <a:off x="2762575" y="1496157"/>
            <a:ext cx="4382770" cy="478790"/>
          </a:xfrm>
          <a:prstGeom prst="rect">
            <a:avLst/>
          </a:prstGeom>
        </p:spPr>
        <p:txBody>
          <a:bodyPr vert="horz" wrap="square" lIns="0" tIns="15240" rIns="0" bIns="0" rtlCol="0">
            <a:spAutoFit/>
          </a:bodyPr>
          <a:lstStyle/>
          <a:p>
            <a:pPr marL="12700">
              <a:lnSpc>
                <a:spcPct val="100000"/>
              </a:lnSpc>
              <a:spcBef>
                <a:spcPts val="120"/>
              </a:spcBef>
            </a:pPr>
            <a:r>
              <a:rPr sz="2950" spc="-20" dirty="0"/>
              <a:t>Cla</a:t>
            </a:r>
            <a:r>
              <a:rPr sz="2950" spc="-50" dirty="0"/>
              <a:t>s</a:t>
            </a:r>
            <a:r>
              <a:rPr sz="2950" spc="-65" dirty="0"/>
              <a:t>s</a:t>
            </a:r>
            <a:r>
              <a:rPr sz="2950" spc="-150" dirty="0"/>
              <a:t> </a:t>
            </a:r>
            <a:r>
              <a:rPr sz="2950" spc="65" dirty="0"/>
              <a:t>R</a:t>
            </a:r>
            <a:r>
              <a:rPr sz="2950" spc="-50" dirty="0"/>
              <a:t>el</a:t>
            </a:r>
            <a:r>
              <a:rPr sz="2950" spc="-85" dirty="0"/>
              <a:t>a</a:t>
            </a:r>
            <a:r>
              <a:rPr sz="2950" spc="-114" dirty="0"/>
              <a:t>tions:</a:t>
            </a:r>
            <a:r>
              <a:rPr sz="2950" spc="-300" dirty="0"/>
              <a:t> </a:t>
            </a:r>
            <a:r>
              <a:rPr sz="2950" dirty="0"/>
              <a:t>“has-a”</a:t>
            </a:r>
            <a:endParaRPr sz="2950"/>
          </a:p>
        </p:txBody>
      </p:sp>
      <p:sp>
        <p:nvSpPr>
          <p:cNvPr id="17" name="Slide Number Placeholder 16"/>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60622" y="4157941"/>
            <a:ext cx="935355" cy="748030"/>
          </a:xfrm>
          <a:custGeom>
            <a:avLst/>
            <a:gdLst/>
            <a:ahLst/>
            <a:cxnLst/>
            <a:rect l="l" t="t" r="r" b="b"/>
            <a:pathLst>
              <a:path w="935354" h="748029">
                <a:moveTo>
                  <a:pt x="935308" y="747457"/>
                </a:moveTo>
                <a:lnTo>
                  <a:pt x="0" y="0"/>
                </a:lnTo>
              </a:path>
            </a:pathLst>
          </a:custGeom>
          <a:ln w="23588">
            <a:solidFill>
              <a:srgbClr val="F15B2A"/>
            </a:solidFill>
          </a:ln>
        </p:spPr>
        <p:txBody>
          <a:bodyPr wrap="square" lIns="0" tIns="0" rIns="0" bIns="0" rtlCol="0"/>
          <a:lstStyle/>
          <a:p/>
        </p:txBody>
      </p:sp>
      <p:grpSp>
        <p:nvGrpSpPr>
          <p:cNvPr id="3" name="object 3"/>
          <p:cNvGrpSpPr/>
          <p:nvPr/>
        </p:nvGrpSpPr>
        <p:grpSpPr>
          <a:xfrm>
            <a:off x="4788876" y="4140109"/>
            <a:ext cx="1511935" cy="982344"/>
            <a:chOff x="4788876" y="4140109"/>
            <a:chExt cx="1511935" cy="982344"/>
          </a:xfrm>
        </p:grpSpPr>
        <p:sp>
          <p:nvSpPr>
            <p:cNvPr id="4" name="object 4"/>
            <p:cNvSpPr/>
            <p:nvPr/>
          </p:nvSpPr>
          <p:spPr>
            <a:xfrm>
              <a:off x="5347760" y="4173674"/>
              <a:ext cx="935355" cy="748030"/>
            </a:xfrm>
            <a:custGeom>
              <a:avLst/>
              <a:gdLst/>
              <a:ahLst/>
              <a:cxnLst/>
              <a:rect l="l" t="t" r="r" b="b"/>
              <a:pathLst>
                <a:path w="935354" h="748029">
                  <a:moveTo>
                    <a:pt x="0" y="747457"/>
                  </a:moveTo>
                  <a:lnTo>
                    <a:pt x="935308" y="0"/>
                  </a:lnTo>
                </a:path>
              </a:pathLst>
            </a:custGeom>
            <a:ln w="23588">
              <a:solidFill>
                <a:srgbClr val="F15B2A"/>
              </a:solidFill>
            </a:ln>
          </p:spPr>
          <p:txBody>
            <a:bodyPr wrap="square" lIns="0" tIns="0" rIns="0" bIns="0" rtlCol="0"/>
            <a:lstStyle/>
            <a:p/>
          </p:txBody>
        </p:sp>
        <p:pic>
          <p:nvPicPr>
            <p:cNvPr id="5" name="object 5"/>
            <p:cNvPicPr/>
            <p:nvPr/>
          </p:nvPicPr>
          <p:blipFill>
            <a:blip r:embed="rId1" cstate="print"/>
            <a:stretch>
              <a:fillRect/>
            </a:stretch>
          </p:blipFill>
          <p:spPr>
            <a:xfrm>
              <a:off x="6180155" y="4140109"/>
              <a:ext cx="120165" cy="126575"/>
            </a:xfrm>
            <a:prstGeom prst="rect">
              <a:avLst/>
            </a:prstGeom>
          </p:spPr>
        </p:pic>
        <p:sp>
          <p:nvSpPr>
            <p:cNvPr id="6" name="object 6"/>
            <p:cNvSpPr/>
            <p:nvPr/>
          </p:nvSpPr>
          <p:spPr>
            <a:xfrm>
              <a:off x="4788876" y="4898585"/>
              <a:ext cx="1146175" cy="223520"/>
            </a:xfrm>
            <a:custGeom>
              <a:avLst/>
              <a:gdLst/>
              <a:ahLst/>
              <a:cxnLst/>
              <a:rect l="l" t="t" r="r" b="b"/>
              <a:pathLst>
                <a:path w="1146175" h="223520">
                  <a:moveTo>
                    <a:pt x="1145588" y="0"/>
                  </a:moveTo>
                  <a:lnTo>
                    <a:pt x="0" y="0"/>
                  </a:lnTo>
                  <a:lnTo>
                    <a:pt x="0" y="223421"/>
                  </a:lnTo>
                  <a:lnTo>
                    <a:pt x="1145588" y="223421"/>
                  </a:lnTo>
                  <a:lnTo>
                    <a:pt x="1145588" y="0"/>
                  </a:lnTo>
                  <a:close/>
                </a:path>
              </a:pathLst>
            </a:custGeom>
            <a:solidFill>
              <a:srgbClr val="FFFFFF"/>
            </a:solidFill>
          </p:spPr>
          <p:txBody>
            <a:bodyPr wrap="square" lIns="0" tIns="0" rIns="0" bIns="0" rtlCol="0"/>
            <a:lstStyle/>
            <a:p/>
          </p:txBody>
        </p:sp>
      </p:grpSp>
      <p:pic>
        <p:nvPicPr>
          <p:cNvPr id="7" name="object 7"/>
          <p:cNvPicPr/>
          <p:nvPr/>
        </p:nvPicPr>
        <p:blipFill>
          <a:blip r:embed="rId2" cstate="print"/>
          <a:stretch>
            <a:fillRect/>
          </a:stretch>
        </p:blipFill>
        <p:spPr>
          <a:xfrm>
            <a:off x="3337641" y="2305517"/>
            <a:ext cx="422243" cy="422716"/>
          </a:xfrm>
          <a:prstGeom prst="rect">
            <a:avLst/>
          </a:prstGeom>
        </p:spPr>
      </p:pic>
      <p:pic>
        <p:nvPicPr>
          <p:cNvPr id="8" name="object 8"/>
          <p:cNvPicPr/>
          <p:nvPr/>
        </p:nvPicPr>
        <p:blipFill>
          <a:blip r:embed="rId3" cstate="print"/>
          <a:stretch>
            <a:fillRect/>
          </a:stretch>
        </p:blipFill>
        <p:spPr>
          <a:xfrm>
            <a:off x="6130108" y="2447683"/>
            <a:ext cx="422243" cy="271312"/>
          </a:xfrm>
          <a:prstGeom prst="rect">
            <a:avLst/>
          </a:prstGeom>
        </p:spPr>
      </p:pic>
      <p:sp>
        <p:nvSpPr>
          <p:cNvPr id="9" name="object 9"/>
          <p:cNvSpPr txBox="1"/>
          <p:nvPr/>
        </p:nvSpPr>
        <p:spPr>
          <a:xfrm>
            <a:off x="4713888" y="2731690"/>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latin typeface="Verdana" panose="020B0604030504040204"/>
                <a:cs typeface="Verdana" panose="020B0604030504040204"/>
              </a:rPr>
              <a:t>has-a</a:t>
            </a:r>
            <a:endParaRPr sz="1200">
              <a:latin typeface="Verdana" panose="020B0604030504040204"/>
              <a:cs typeface="Verdana" panose="020B0604030504040204"/>
            </a:endParaRPr>
          </a:p>
        </p:txBody>
      </p:sp>
      <p:sp>
        <p:nvSpPr>
          <p:cNvPr id="10" name="object 10"/>
          <p:cNvSpPr txBox="1"/>
          <p:nvPr/>
        </p:nvSpPr>
        <p:spPr>
          <a:xfrm>
            <a:off x="4027075"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sp>
        <p:nvSpPr>
          <p:cNvPr id="11" name="object 11"/>
          <p:cNvSpPr txBox="1"/>
          <p:nvPr/>
        </p:nvSpPr>
        <p:spPr>
          <a:xfrm>
            <a:off x="5738221"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graphicFrame>
        <p:nvGraphicFramePr>
          <p:cNvPr id="12" name="object 12"/>
          <p:cNvGraphicFramePr>
            <a:graphicFrameLocks noGrp="1"/>
          </p:cNvGraphicFramePr>
          <p:nvPr/>
        </p:nvGraphicFramePr>
        <p:xfrm>
          <a:off x="3109071" y="2840260"/>
          <a:ext cx="3727450" cy="267335"/>
        </p:xfrm>
        <a:graphic>
          <a:graphicData uri="http://schemas.openxmlformats.org/drawingml/2006/table">
            <a:tbl>
              <a:tblPr firstRow="1" bandRow="1">
                <a:tableStyleId>{2D5ABB26-0587-4C30-8999-92F81FD0307C}</a:tableStyleId>
              </a:tblPr>
              <a:tblGrid>
                <a:gridCol w="874394"/>
                <a:gridCol w="1907539"/>
                <a:gridCol w="922019"/>
              </a:tblGrid>
              <a:tr h="118702">
                <a:tc rowSpan="2">
                  <a:txBody>
                    <a:bodyPr/>
                    <a:lstStyle/>
                    <a:p>
                      <a:pPr marL="92710">
                        <a:lnSpc>
                          <a:spcPct val="100000"/>
                        </a:lnSpc>
                        <a:spcBef>
                          <a:spcPts val="205"/>
                        </a:spcBef>
                      </a:pPr>
                      <a:r>
                        <a:rPr sz="1100" spc="10" dirty="0">
                          <a:latin typeface="Verdana" panose="020B0604030504040204"/>
                          <a:cs typeface="Verdana" panose="020B0604030504040204"/>
                        </a:rPr>
                        <a:t>Customer</a:t>
                      </a:r>
                      <a:endParaRPr sz="1100">
                        <a:latin typeface="Verdana" panose="020B0604030504040204"/>
                        <a:cs typeface="Verdana" panose="020B0604030504040204"/>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6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B w="28575">
                      <a:solidFill>
                        <a:srgbClr val="000000"/>
                      </a:solidFill>
                      <a:prstDash val="solid"/>
                    </a:lnB>
                  </a:tcPr>
                </a:tc>
                <a:tc rowSpan="2">
                  <a:txBody>
                    <a:bodyPr/>
                    <a:lstStyle/>
                    <a:p>
                      <a:pPr marL="39370">
                        <a:lnSpc>
                          <a:spcPct val="100000"/>
                        </a:lnSpc>
                        <a:spcBef>
                          <a:spcPts val="145"/>
                        </a:spcBef>
                      </a:pPr>
                      <a:r>
                        <a:rPr sz="1100" dirty="0">
                          <a:latin typeface="Verdana" panose="020B0604030504040204"/>
                          <a:cs typeface="Verdana" panose="020B0604030504040204"/>
                        </a:rPr>
                        <a:t>C</a:t>
                      </a:r>
                      <a:r>
                        <a:rPr sz="1100" spc="-20" dirty="0">
                          <a:latin typeface="Verdana" panose="020B0604030504040204"/>
                          <a:cs typeface="Verdana" panose="020B0604030504040204"/>
                        </a:rPr>
                        <a:t>r</a:t>
                      </a:r>
                      <a:r>
                        <a:rPr sz="1100" dirty="0">
                          <a:latin typeface="Verdana" panose="020B0604030504040204"/>
                          <a:cs typeface="Verdana" panose="020B0604030504040204"/>
                        </a:rPr>
                        <a:t>edit</a:t>
                      </a:r>
                      <a:r>
                        <a:rPr sz="1100" spc="-170" dirty="0">
                          <a:latin typeface="Verdana" panose="020B0604030504040204"/>
                          <a:cs typeface="Verdana" panose="020B0604030504040204"/>
                        </a:rPr>
                        <a:t> </a:t>
                      </a:r>
                      <a:r>
                        <a:rPr sz="1100" dirty="0">
                          <a:latin typeface="Verdana" panose="020B0604030504040204"/>
                          <a:cs typeface="Verdana" panose="020B0604030504040204"/>
                        </a:rPr>
                        <a:t>Ca</a:t>
                      </a:r>
                      <a:r>
                        <a:rPr sz="1100" spc="-20" dirty="0">
                          <a:latin typeface="Verdana" panose="020B0604030504040204"/>
                          <a:cs typeface="Verdana" panose="020B0604030504040204"/>
                        </a:rPr>
                        <a:t>r</a:t>
                      </a:r>
                      <a:r>
                        <a:rPr sz="1100" dirty="0">
                          <a:latin typeface="Verdana" panose="020B0604030504040204"/>
                          <a:cs typeface="Verdana" panose="020B0604030504040204"/>
                        </a:rPr>
                        <a:t>d</a:t>
                      </a:r>
                      <a:endParaRPr sz="1100">
                        <a:latin typeface="Verdana" panose="020B0604030504040204"/>
                        <a:cs typeface="Verdana" panose="020B0604030504040204"/>
                      </a:endParaRPr>
                    </a:p>
                  </a:txBody>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124425">
                <a:tc vMerge="1">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28575">
                      <a:solidFill>
                        <a:srgbClr val="000000"/>
                      </a:solidFill>
                      <a:prstDash val="solid"/>
                    </a:lnT>
                  </a:tcPr>
                </a:tc>
                <a:tc vMerge="1">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sp>
        <p:nvSpPr>
          <p:cNvPr id="13" name="object 13"/>
          <p:cNvSpPr txBox="1"/>
          <p:nvPr/>
        </p:nvSpPr>
        <p:spPr>
          <a:xfrm>
            <a:off x="4815506" y="6209906"/>
            <a:ext cx="1055370" cy="195580"/>
          </a:xfrm>
          <a:prstGeom prst="rect">
            <a:avLst/>
          </a:prstGeom>
        </p:spPr>
        <p:txBody>
          <a:bodyPr vert="horz" wrap="square" lIns="0" tIns="14605" rIns="0" bIns="0" rtlCol="0">
            <a:spAutoFit/>
          </a:bodyPr>
          <a:lstStyle/>
          <a:p>
            <a:pPr marL="12700">
              <a:lnSpc>
                <a:spcPct val="100000"/>
              </a:lnSpc>
              <a:spcBef>
                <a:spcPts val="115"/>
              </a:spcBef>
            </a:pPr>
            <a:r>
              <a:rPr sz="1100" spc="25" dirty="0">
                <a:latin typeface="Verdana" panose="020B0604030504040204"/>
                <a:cs typeface="Verdana" panose="020B0604030504040204"/>
              </a:rPr>
              <a:t>Shopping</a:t>
            </a:r>
            <a:r>
              <a:rPr sz="1100" spc="-55"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14" name="object 14"/>
          <p:cNvPicPr/>
          <p:nvPr/>
        </p:nvPicPr>
        <p:blipFill>
          <a:blip r:embed="rId4" cstate="print"/>
          <a:stretch>
            <a:fillRect/>
          </a:stretch>
        </p:blipFill>
        <p:spPr>
          <a:xfrm>
            <a:off x="5055063" y="5561046"/>
            <a:ext cx="576155" cy="506226"/>
          </a:xfrm>
          <a:prstGeom prst="rect">
            <a:avLst/>
          </a:prstGeom>
        </p:spPr>
      </p:pic>
      <p:sp>
        <p:nvSpPr>
          <p:cNvPr id="15" name="object 15"/>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16" name="object 16"/>
          <p:cNvPicPr/>
          <p:nvPr/>
        </p:nvPicPr>
        <p:blipFill>
          <a:blip r:embed="rId5" cstate="print"/>
          <a:stretch>
            <a:fillRect/>
          </a:stretch>
        </p:blipFill>
        <p:spPr>
          <a:xfrm>
            <a:off x="6136095" y="5596184"/>
            <a:ext cx="494299" cy="494853"/>
          </a:xfrm>
          <a:prstGeom prst="rect">
            <a:avLst/>
          </a:prstGeom>
        </p:spPr>
      </p:pic>
      <p:pic>
        <p:nvPicPr>
          <p:cNvPr id="17" name="object 17"/>
          <p:cNvPicPr/>
          <p:nvPr/>
        </p:nvPicPr>
        <p:blipFill>
          <a:blip r:embed="rId6" cstate="print"/>
          <a:stretch>
            <a:fillRect/>
          </a:stretch>
        </p:blipFill>
        <p:spPr>
          <a:xfrm>
            <a:off x="6161714" y="3698591"/>
            <a:ext cx="466598" cy="177754"/>
          </a:xfrm>
          <a:prstGeom prst="rect">
            <a:avLst/>
          </a:prstGeom>
        </p:spPr>
      </p:pic>
      <p:sp>
        <p:nvSpPr>
          <p:cNvPr id="18" name="object 18"/>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9" name="object 19"/>
          <p:cNvPicPr/>
          <p:nvPr/>
        </p:nvPicPr>
        <p:blipFill>
          <a:blip r:embed="rId7" cstate="print"/>
          <a:stretch>
            <a:fillRect/>
          </a:stretch>
        </p:blipFill>
        <p:spPr>
          <a:xfrm>
            <a:off x="3205849" y="5519213"/>
            <a:ext cx="462594" cy="589892"/>
          </a:xfrm>
          <a:prstGeom prst="rect">
            <a:avLst/>
          </a:prstGeom>
        </p:spPr>
      </p:pic>
      <p:sp>
        <p:nvSpPr>
          <p:cNvPr id="20" name="object 20"/>
          <p:cNvSpPr txBox="1"/>
          <p:nvPr/>
        </p:nvSpPr>
        <p:spPr>
          <a:xfrm>
            <a:off x="6965781" y="4898585"/>
            <a:ext cx="1271270"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10" dirty="0">
                <a:latin typeface="Verdana" panose="020B0604030504040204"/>
                <a:cs typeface="Verdana" panose="020B0604030504040204"/>
              </a:rPr>
              <a:t>physical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pic>
        <p:nvPicPr>
          <p:cNvPr id="21" name="object 21"/>
          <p:cNvPicPr/>
          <p:nvPr/>
        </p:nvPicPr>
        <p:blipFill>
          <a:blip r:embed="rId8" cstate="print"/>
          <a:stretch>
            <a:fillRect/>
          </a:stretch>
        </p:blipFill>
        <p:spPr>
          <a:xfrm>
            <a:off x="6530167" y="4141568"/>
            <a:ext cx="126554" cy="120065"/>
          </a:xfrm>
          <a:prstGeom prst="rect">
            <a:avLst/>
          </a:prstGeom>
        </p:spPr>
      </p:pic>
      <p:sp>
        <p:nvSpPr>
          <p:cNvPr id="22" name="object 22"/>
          <p:cNvSpPr txBox="1"/>
          <p:nvPr/>
        </p:nvSpPr>
        <p:spPr>
          <a:xfrm>
            <a:off x="6055841" y="3949500"/>
            <a:ext cx="686435" cy="186690"/>
          </a:xfrm>
          <a:prstGeom prst="rect">
            <a:avLst/>
          </a:prstGeom>
          <a:ln w="15732">
            <a:solidFill>
              <a:srgbClr val="000000"/>
            </a:solidFill>
          </a:ln>
        </p:spPr>
        <p:txBody>
          <a:bodyPr vert="horz" wrap="square" lIns="0" tIns="0" rIns="0" bIns="0" rtlCol="0">
            <a:spAutoFit/>
          </a:bodyPr>
          <a:lstStyle/>
          <a:p>
            <a:pPr marL="60325">
              <a:lnSpc>
                <a:spcPts val="1300"/>
              </a:lnSpc>
            </a:pPr>
            <a:r>
              <a:rPr sz="1100" spc="35"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3" name="object 23"/>
          <p:cNvSpPr txBox="1"/>
          <p:nvPr/>
        </p:nvSpPr>
        <p:spPr>
          <a:xfrm>
            <a:off x="4788876" y="4898585"/>
            <a:ext cx="1146175"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25" dirty="0">
                <a:latin typeface="Verdana" panose="020B0604030504040204"/>
                <a:cs typeface="Verdana" panose="020B0604030504040204"/>
              </a:rPr>
              <a:t>digital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4" name="object 24"/>
          <p:cNvSpPr/>
          <p:nvPr/>
        </p:nvSpPr>
        <p:spPr>
          <a:xfrm>
            <a:off x="5227172" y="4448072"/>
            <a:ext cx="908685" cy="199390"/>
          </a:xfrm>
          <a:custGeom>
            <a:avLst/>
            <a:gdLst/>
            <a:ahLst/>
            <a:cxnLst/>
            <a:rect l="l" t="t" r="r" b="b"/>
            <a:pathLst>
              <a:path w="908685"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5" name="object 25"/>
          <p:cNvSpPr txBox="1"/>
          <p:nvPr/>
        </p:nvSpPr>
        <p:spPr>
          <a:xfrm>
            <a:off x="5239356"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solidFill>
                  <a:srgbClr val="F05A29"/>
                </a:solidFill>
                <a:latin typeface="Verdana" panose="020B0604030504040204"/>
                <a:cs typeface="Verdana" panose="020B0604030504040204"/>
              </a:rPr>
              <a:t>is</a:t>
            </a:r>
            <a:r>
              <a:rPr sz="1200" spc="-80" dirty="0">
                <a:solidFill>
                  <a:srgbClr val="F05A29"/>
                </a:solidFill>
                <a:latin typeface="Verdana" panose="020B0604030504040204"/>
                <a:cs typeface="Verdana" panose="020B0604030504040204"/>
              </a:rPr>
              <a:t> </a:t>
            </a:r>
            <a:r>
              <a:rPr sz="1200" spc="5" dirty="0">
                <a:solidFill>
                  <a:srgbClr val="F05A29"/>
                </a:solidFill>
                <a:latin typeface="Verdana" panose="020B0604030504040204"/>
                <a:cs typeface="Verdana" panose="020B0604030504040204"/>
              </a:rPr>
              <a:t>a</a:t>
            </a:r>
            <a:r>
              <a:rPr sz="1200" spc="-80" dirty="0">
                <a:solidFill>
                  <a:srgbClr val="F05A29"/>
                </a:solidFill>
                <a:latin typeface="Verdana" panose="020B0604030504040204"/>
                <a:cs typeface="Verdana" panose="020B0604030504040204"/>
              </a:rPr>
              <a:t> </a:t>
            </a:r>
            <a:r>
              <a:rPr sz="1200" spc="30" dirty="0">
                <a:solidFill>
                  <a:srgbClr val="F05A29"/>
                </a:solidFill>
                <a:latin typeface="Verdana" panose="020B0604030504040204"/>
                <a:cs typeface="Verdana" panose="020B0604030504040204"/>
              </a:rPr>
              <a:t>kind</a:t>
            </a:r>
            <a:r>
              <a:rPr sz="1200" spc="-80" dirty="0">
                <a:solidFill>
                  <a:srgbClr val="F05A29"/>
                </a:solidFill>
                <a:latin typeface="Verdana" panose="020B0604030504040204"/>
                <a:cs typeface="Verdana" panose="020B0604030504040204"/>
              </a:rPr>
              <a:t> </a:t>
            </a:r>
            <a:r>
              <a:rPr sz="1200" spc="60" dirty="0">
                <a:solidFill>
                  <a:srgbClr val="F05A29"/>
                </a:solidFill>
                <a:latin typeface="Verdana" panose="020B0604030504040204"/>
                <a:cs typeface="Verdana" panose="020B0604030504040204"/>
              </a:rPr>
              <a:t>of</a:t>
            </a:r>
            <a:endParaRPr sz="1200">
              <a:latin typeface="Verdana" panose="020B0604030504040204"/>
              <a:cs typeface="Verdana" panose="020B0604030504040204"/>
            </a:endParaRPr>
          </a:p>
        </p:txBody>
      </p:sp>
      <p:sp>
        <p:nvSpPr>
          <p:cNvPr id="26" name="object 26"/>
          <p:cNvSpPr/>
          <p:nvPr/>
        </p:nvSpPr>
        <p:spPr>
          <a:xfrm>
            <a:off x="6688783" y="4448072"/>
            <a:ext cx="908685" cy="199390"/>
          </a:xfrm>
          <a:custGeom>
            <a:avLst/>
            <a:gdLst/>
            <a:ahLst/>
            <a:cxnLst/>
            <a:rect l="l" t="t" r="r" b="b"/>
            <a:pathLst>
              <a:path w="908684"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7" name="object 27"/>
          <p:cNvSpPr txBox="1"/>
          <p:nvPr/>
        </p:nvSpPr>
        <p:spPr>
          <a:xfrm>
            <a:off x="6700968"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solidFill>
                  <a:srgbClr val="F05A29"/>
                </a:solidFill>
                <a:latin typeface="Verdana" panose="020B0604030504040204"/>
                <a:cs typeface="Verdana" panose="020B0604030504040204"/>
              </a:rPr>
              <a:t>is</a:t>
            </a:r>
            <a:r>
              <a:rPr sz="1200" spc="-80" dirty="0">
                <a:solidFill>
                  <a:srgbClr val="F05A29"/>
                </a:solidFill>
                <a:latin typeface="Verdana" panose="020B0604030504040204"/>
                <a:cs typeface="Verdana" panose="020B0604030504040204"/>
              </a:rPr>
              <a:t> </a:t>
            </a:r>
            <a:r>
              <a:rPr sz="1200" spc="5" dirty="0">
                <a:solidFill>
                  <a:srgbClr val="F05A29"/>
                </a:solidFill>
                <a:latin typeface="Verdana" panose="020B0604030504040204"/>
                <a:cs typeface="Verdana" panose="020B0604030504040204"/>
              </a:rPr>
              <a:t>a</a:t>
            </a:r>
            <a:r>
              <a:rPr sz="1200" spc="-80" dirty="0">
                <a:solidFill>
                  <a:srgbClr val="F05A29"/>
                </a:solidFill>
                <a:latin typeface="Verdana" panose="020B0604030504040204"/>
                <a:cs typeface="Verdana" panose="020B0604030504040204"/>
              </a:rPr>
              <a:t> </a:t>
            </a:r>
            <a:r>
              <a:rPr sz="1200" spc="30" dirty="0">
                <a:solidFill>
                  <a:srgbClr val="F05A29"/>
                </a:solidFill>
                <a:latin typeface="Verdana" panose="020B0604030504040204"/>
                <a:cs typeface="Verdana" panose="020B0604030504040204"/>
              </a:rPr>
              <a:t>kind</a:t>
            </a:r>
            <a:r>
              <a:rPr sz="1200" spc="-80" dirty="0">
                <a:solidFill>
                  <a:srgbClr val="F05A29"/>
                </a:solidFill>
                <a:latin typeface="Verdana" panose="020B0604030504040204"/>
                <a:cs typeface="Verdana" panose="020B0604030504040204"/>
              </a:rPr>
              <a:t> </a:t>
            </a:r>
            <a:r>
              <a:rPr sz="1200" spc="60" dirty="0">
                <a:solidFill>
                  <a:srgbClr val="F05A29"/>
                </a:solidFill>
                <a:latin typeface="Verdana" panose="020B0604030504040204"/>
                <a:cs typeface="Verdana" panose="020B0604030504040204"/>
              </a:rPr>
              <a:t>of</a:t>
            </a:r>
            <a:endParaRPr sz="1200">
              <a:latin typeface="Verdana" panose="020B0604030504040204"/>
              <a:cs typeface="Verdana" panose="020B0604030504040204"/>
            </a:endParaRPr>
          </a:p>
        </p:txBody>
      </p:sp>
      <p:sp>
        <p:nvSpPr>
          <p:cNvPr id="28" name="object 28"/>
          <p:cNvSpPr txBox="1">
            <a:spLocks noGrp="1"/>
          </p:cNvSpPr>
          <p:nvPr>
            <p:ph type="title"/>
          </p:nvPr>
        </p:nvSpPr>
        <p:spPr>
          <a:xfrm>
            <a:off x="2762575" y="1496157"/>
            <a:ext cx="4209415" cy="478790"/>
          </a:xfrm>
          <a:prstGeom prst="rect">
            <a:avLst/>
          </a:prstGeom>
        </p:spPr>
        <p:txBody>
          <a:bodyPr vert="horz" wrap="square" lIns="0" tIns="15240" rIns="0" bIns="0" rtlCol="0">
            <a:spAutoFit/>
          </a:bodyPr>
          <a:lstStyle/>
          <a:p>
            <a:pPr marL="12700">
              <a:lnSpc>
                <a:spcPct val="100000"/>
              </a:lnSpc>
              <a:spcBef>
                <a:spcPts val="120"/>
              </a:spcBef>
              <a:tabLst>
                <a:tab pos="3145790" algn="l"/>
              </a:tabLst>
            </a:pPr>
            <a:r>
              <a:rPr sz="2950" spc="-20" dirty="0"/>
              <a:t>Cla</a:t>
            </a:r>
            <a:r>
              <a:rPr sz="2950" spc="-50" dirty="0"/>
              <a:t>s</a:t>
            </a:r>
            <a:r>
              <a:rPr sz="2950" spc="-65" dirty="0"/>
              <a:t>s</a:t>
            </a:r>
            <a:r>
              <a:rPr sz="2950" spc="-150" dirty="0"/>
              <a:t> </a:t>
            </a:r>
            <a:r>
              <a:rPr sz="2950" spc="65" dirty="0"/>
              <a:t>R</a:t>
            </a:r>
            <a:r>
              <a:rPr sz="2950" spc="-50" dirty="0"/>
              <a:t>el</a:t>
            </a:r>
            <a:r>
              <a:rPr sz="2950" spc="-85" dirty="0"/>
              <a:t>a</a:t>
            </a:r>
            <a:r>
              <a:rPr sz="2950" spc="-114" dirty="0"/>
              <a:t>tions:</a:t>
            </a:r>
            <a:r>
              <a:rPr sz="2950" dirty="0"/>
              <a:t>	</a:t>
            </a:r>
            <a:r>
              <a:rPr sz="2950" spc="15" dirty="0"/>
              <a:t>“is-a”</a:t>
            </a:r>
            <a:endParaRPr sz="2950"/>
          </a:p>
        </p:txBody>
      </p:sp>
      <p:sp>
        <p:nvSpPr>
          <p:cNvPr id="29" name="Slide Number Placeholder 28"/>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60622" y="4157941"/>
            <a:ext cx="935355" cy="748030"/>
          </a:xfrm>
          <a:custGeom>
            <a:avLst/>
            <a:gdLst/>
            <a:ahLst/>
            <a:cxnLst/>
            <a:rect l="l" t="t" r="r" b="b"/>
            <a:pathLst>
              <a:path w="935354" h="748029">
                <a:moveTo>
                  <a:pt x="935308" y="747457"/>
                </a:moveTo>
                <a:lnTo>
                  <a:pt x="0" y="0"/>
                </a:lnTo>
              </a:path>
            </a:pathLst>
          </a:custGeom>
          <a:ln w="23588">
            <a:solidFill>
              <a:srgbClr val="F15B2A"/>
            </a:solidFill>
          </a:ln>
        </p:spPr>
        <p:txBody>
          <a:bodyPr wrap="square" lIns="0" tIns="0" rIns="0" bIns="0" rtlCol="0"/>
          <a:lstStyle/>
          <a:p/>
        </p:txBody>
      </p:sp>
      <p:grpSp>
        <p:nvGrpSpPr>
          <p:cNvPr id="3" name="object 3"/>
          <p:cNvGrpSpPr/>
          <p:nvPr/>
        </p:nvGrpSpPr>
        <p:grpSpPr>
          <a:xfrm>
            <a:off x="5335695" y="4140109"/>
            <a:ext cx="965200" cy="793115"/>
            <a:chOff x="5335695" y="4140109"/>
            <a:chExt cx="965200" cy="793115"/>
          </a:xfrm>
        </p:grpSpPr>
        <p:sp>
          <p:nvSpPr>
            <p:cNvPr id="4" name="object 4"/>
            <p:cNvSpPr/>
            <p:nvPr/>
          </p:nvSpPr>
          <p:spPr>
            <a:xfrm>
              <a:off x="5347760" y="4173674"/>
              <a:ext cx="935355" cy="748030"/>
            </a:xfrm>
            <a:custGeom>
              <a:avLst/>
              <a:gdLst/>
              <a:ahLst/>
              <a:cxnLst/>
              <a:rect l="l" t="t" r="r" b="b"/>
              <a:pathLst>
                <a:path w="935354" h="748029">
                  <a:moveTo>
                    <a:pt x="0" y="747457"/>
                  </a:moveTo>
                  <a:lnTo>
                    <a:pt x="935308" y="0"/>
                  </a:lnTo>
                </a:path>
              </a:pathLst>
            </a:custGeom>
            <a:ln w="23588">
              <a:solidFill>
                <a:srgbClr val="F15B2A"/>
              </a:solidFill>
            </a:ln>
          </p:spPr>
          <p:txBody>
            <a:bodyPr wrap="square" lIns="0" tIns="0" rIns="0" bIns="0" rtlCol="0"/>
            <a:lstStyle/>
            <a:p/>
          </p:txBody>
        </p:sp>
        <p:pic>
          <p:nvPicPr>
            <p:cNvPr id="5" name="object 5"/>
            <p:cNvPicPr/>
            <p:nvPr/>
          </p:nvPicPr>
          <p:blipFill>
            <a:blip r:embed="rId1" cstate="print"/>
            <a:stretch>
              <a:fillRect/>
            </a:stretch>
          </p:blipFill>
          <p:spPr>
            <a:xfrm>
              <a:off x="6180155" y="4140109"/>
              <a:ext cx="120165" cy="126575"/>
            </a:xfrm>
            <a:prstGeom prst="rect">
              <a:avLst/>
            </a:prstGeom>
          </p:spPr>
        </p:pic>
      </p:grpSp>
      <p:pic>
        <p:nvPicPr>
          <p:cNvPr id="6" name="object 6"/>
          <p:cNvPicPr/>
          <p:nvPr/>
        </p:nvPicPr>
        <p:blipFill>
          <a:blip r:embed="rId2" cstate="print"/>
          <a:stretch>
            <a:fillRect/>
          </a:stretch>
        </p:blipFill>
        <p:spPr>
          <a:xfrm>
            <a:off x="3337641" y="2305517"/>
            <a:ext cx="422243" cy="422716"/>
          </a:xfrm>
          <a:prstGeom prst="rect">
            <a:avLst/>
          </a:prstGeom>
        </p:spPr>
      </p:pic>
      <p:pic>
        <p:nvPicPr>
          <p:cNvPr id="7" name="object 7"/>
          <p:cNvPicPr/>
          <p:nvPr/>
        </p:nvPicPr>
        <p:blipFill>
          <a:blip r:embed="rId3" cstate="print"/>
          <a:stretch>
            <a:fillRect/>
          </a:stretch>
        </p:blipFill>
        <p:spPr>
          <a:xfrm>
            <a:off x="6130108" y="2447683"/>
            <a:ext cx="422243" cy="271312"/>
          </a:xfrm>
          <a:prstGeom prst="rect">
            <a:avLst/>
          </a:prstGeom>
        </p:spPr>
      </p:pic>
      <p:sp>
        <p:nvSpPr>
          <p:cNvPr id="8" name="object 8"/>
          <p:cNvSpPr txBox="1"/>
          <p:nvPr/>
        </p:nvSpPr>
        <p:spPr>
          <a:xfrm>
            <a:off x="4713888" y="2731690"/>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latin typeface="Verdana" panose="020B0604030504040204"/>
                <a:cs typeface="Verdana" panose="020B0604030504040204"/>
              </a:rPr>
              <a:t>has-a</a:t>
            </a:r>
            <a:endParaRPr sz="1200">
              <a:latin typeface="Verdana" panose="020B0604030504040204"/>
              <a:cs typeface="Verdana" panose="020B0604030504040204"/>
            </a:endParaRPr>
          </a:p>
        </p:txBody>
      </p:sp>
      <p:sp>
        <p:nvSpPr>
          <p:cNvPr id="9" name="object 9"/>
          <p:cNvSpPr txBox="1"/>
          <p:nvPr/>
        </p:nvSpPr>
        <p:spPr>
          <a:xfrm>
            <a:off x="4027075"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sp>
        <p:nvSpPr>
          <p:cNvPr id="10" name="object 10"/>
          <p:cNvSpPr txBox="1"/>
          <p:nvPr/>
        </p:nvSpPr>
        <p:spPr>
          <a:xfrm>
            <a:off x="5738221"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graphicFrame>
        <p:nvGraphicFramePr>
          <p:cNvPr id="11" name="object 11"/>
          <p:cNvGraphicFramePr>
            <a:graphicFrameLocks noGrp="1"/>
          </p:cNvGraphicFramePr>
          <p:nvPr/>
        </p:nvGraphicFramePr>
        <p:xfrm>
          <a:off x="3109071" y="2840260"/>
          <a:ext cx="3727450" cy="267335"/>
        </p:xfrm>
        <a:graphic>
          <a:graphicData uri="http://schemas.openxmlformats.org/drawingml/2006/table">
            <a:tbl>
              <a:tblPr firstRow="1" bandRow="1">
                <a:tableStyleId>{2D5ABB26-0587-4C30-8999-92F81FD0307C}</a:tableStyleId>
              </a:tblPr>
              <a:tblGrid>
                <a:gridCol w="874394"/>
                <a:gridCol w="1907539"/>
                <a:gridCol w="922019"/>
              </a:tblGrid>
              <a:tr h="118702">
                <a:tc rowSpan="2">
                  <a:txBody>
                    <a:bodyPr/>
                    <a:lstStyle/>
                    <a:p>
                      <a:pPr marL="92710">
                        <a:lnSpc>
                          <a:spcPct val="100000"/>
                        </a:lnSpc>
                        <a:spcBef>
                          <a:spcPts val="205"/>
                        </a:spcBef>
                      </a:pPr>
                      <a:r>
                        <a:rPr sz="1100" spc="10" dirty="0">
                          <a:latin typeface="Verdana" panose="020B0604030504040204"/>
                          <a:cs typeface="Verdana" panose="020B0604030504040204"/>
                        </a:rPr>
                        <a:t>Customer</a:t>
                      </a:r>
                      <a:endParaRPr sz="1100">
                        <a:latin typeface="Verdana" panose="020B0604030504040204"/>
                        <a:cs typeface="Verdana" panose="020B0604030504040204"/>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6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B w="28575">
                      <a:solidFill>
                        <a:srgbClr val="000000"/>
                      </a:solidFill>
                      <a:prstDash val="solid"/>
                    </a:lnB>
                  </a:tcPr>
                </a:tc>
                <a:tc rowSpan="2">
                  <a:txBody>
                    <a:bodyPr/>
                    <a:lstStyle/>
                    <a:p>
                      <a:pPr marL="39370">
                        <a:lnSpc>
                          <a:spcPct val="100000"/>
                        </a:lnSpc>
                        <a:spcBef>
                          <a:spcPts val="145"/>
                        </a:spcBef>
                      </a:pPr>
                      <a:r>
                        <a:rPr sz="1100" dirty="0">
                          <a:latin typeface="Verdana" panose="020B0604030504040204"/>
                          <a:cs typeface="Verdana" panose="020B0604030504040204"/>
                        </a:rPr>
                        <a:t>C</a:t>
                      </a:r>
                      <a:r>
                        <a:rPr sz="1100" spc="-20" dirty="0">
                          <a:latin typeface="Verdana" panose="020B0604030504040204"/>
                          <a:cs typeface="Verdana" panose="020B0604030504040204"/>
                        </a:rPr>
                        <a:t>r</a:t>
                      </a:r>
                      <a:r>
                        <a:rPr sz="1100" dirty="0">
                          <a:latin typeface="Verdana" panose="020B0604030504040204"/>
                          <a:cs typeface="Verdana" panose="020B0604030504040204"/>
                        </a:rPr>
                        <a:t>edit</a:t>
                      </a:r>
                      <a:r>
                        <a:rPr sz="1100" spc="-170" dirty="0">
                          <a:latin typeface="Verdana" panose="020B0604030504040204"/>
                          <a:cs typeface="Verdana" panose="020B0604030504040204"/>
                        </a:rPr>
                        <a:t> </a:t>
                      </a:r>
                      <a:r>
                        <a:rPr sz="1100" dirty="0">
                          <a:latin typeface="Verdana" panose="020B0604030504040204"/>
                          <a:cs typeface="Verdana" panose="020B0604030504040204"/>
                        </a:rPr>
                        <a:t>Ca</a:t>
                      </a:r>
                      <a:r>
                        <a:rPr sz="1100" spc="-20" dirty="0">
                          <a:latin typeface="Verdana" panose="020B0604030504040204"/>
                          <a:cs typeface="Verdana" panose="020B0604030504040204"/>
                        </a:rPr>
                        <a:t>r</a:t>
                      </a:r>
                      <a:r>
                        <a:rPr sz="1100" dirty="0">
                          <a:latin typeface="Verdana" panose="020B0604030504040204"/>
                          <a:cs typeface="Verdana" panose="020B0604030504040204"/>
                        </a:rPr>
                        <a:t>d</a:t>
                      </a:r>
                      <a:endParaRPr sz="1100">
                        <a:latin typeface="Verdana" panose="020B0604030504040204"/>
                        <a:cs typeface="Verdana" panose="020B0604030504040204"/>
                      </a:endParaRPr>
                    </a:p>
                  </a:txBody>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124425">
                <a:tc vMerge="1">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28575">
                      <a:solidFill>
                        <a:srgbClr val="000000"/>
                      </a:solidFill>
                      <a:prstDash val="solid"/>
                    </a:lnT>
                  </a:tcPr>
                </a:tc>
                <a:tc vMerge="1">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sp>
        <p:nvSpPr>
          <p:cNvPr id="12" name="object 12"/>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13" name="object 13"/>
          <p:cNvPicPr/>
          <p:nvPr/>
        </p:nvPicPr>
        <p:blipFill>
          <a:blip r:embed="rId4" cstate="print"/>
          <a:stretch>
            <a:fillRect/>
          </a:stretch>
        </p:blipFill>
        <p:spPr>
          <a:xfrm>
            <a:off x="6136095" y="5596184"/>
            <a:ext cx="494299" cy="494853"/>
          </a:xfrm>
          <a:prstGeom prst="rect">
            <a:avLst/>
          </a:prstGeom>
        </p:spPr>
      </p:pic>
      <p:pic>
        <p:nvPicPr>
          <p:cNvPr id="14" name="object 14"/>
          <p:cNvPicPr/>
          <p:nvPr/>
        </p:nvPicPr>
        <p:blipFill>
          <a:blip r:embed="rId5" cstate="print"/>
          <a:stretch>
            <a:fillRect/>
          </a:stretch>
        </p:blipFill>
        <p:spPr>
          <a:xfrm>
            <a:off x="6161714" y="3698591"/>
            <a:ext cx="466598" cy="177754"/>
          </a:xfrm>
          <a:prstGeom prst="rect">
            <a:avLst/>
          </a:prstGeom>
        </p:spPr>
      </p:pic>
      <p:sp>
        <p:nvSpPr>
          <p:cNvPr id="15" name="object 15"/>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16" name="object 16"/>
          <p:cNvPicPr/>
          <p:nvPr/>
        </p:nvPicPr>
        <p:blipFill>
          <a:blip r:embed="rId6" cstate="print"/>
          <a:stretch>
            <a:fillRect/>
          </a:stretch>
        </p:blipFill>
        <p:spPr>
          <a:xfrm>
            <a:off x="3205849" y="5519213"/>
            <a:ext cx="462594" cy="589892"/>
          </a:xfrm>
          <a:prstGeom prst="rect">
            <a:avLst/>
          </a:prstGeom>
        </p:spPr>
      </p:pic>
      <p:sp>
        <p:nvSpPr>
          <p:cNvPr id="17" name="object 17"/>
          <p:cNvSpPr txBox="1"/>
          <p:nvPr/>
        </p:nvSpPr>
        <p:spPr>
          <a:xfrm>
            <a:off x="6965781" y="4898585"/>
            <a:ext cx="1271270"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10" dirty="0">
                <a:latin typeface="Verdana" panose="020B0604030504040204"/>
                <a:cs typeface="Verdana" panose="020B0604030504040204"/>
              </a:rPr>
              <a:t>physical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graphicFrame>
        <p:nvGraphicFramePr>
          <p:cNvPr id="18" name="object 18"/>
          <p:cNvGraphicFramePr>
            <a:graphicFrameLocks noGrp="1"/>
          </p:cNvGraphicFramePr>
          <p:nvPr/>
        </p:nvGraphicFramePr>
        <p:xfrm>
          <a:off x="3056849" y="3919702"/>
          <a:ext cx="3701415" cy="259079"/>
        </p:xfrm>
        <a:graphic>
          <a:graphicData uri="http://schemas.openxmlformats.org/drawingml/2006/table">
            <a:tbl>
              <a:tblPr firstRow="1" bandRow="1">
                <a:tableStyleId>{2D5ABB26-0587-4C30-8999-92F81FD0307C}</a:tableStyleId>
              </a:tblPr>
              <a:tblGrid>
                <a:gridCol w="1137285"/>
                <a:gridCol w="1853564"/>
                <a:gridCol w="685800"/>
              </a:tblGrid>
              <a:tr h="0">
                <a:tc rowSpan="2">
                  <a:txBody>
                    <a:bodyPr/>
                    <a:lstStyle/>
                    <a:p>
                      <a:pPr marL="53340">
                        <a:lnSpc>
                          <a:spcPct val="100000"/>
                        </a:lnSpc>
                        <a:spcBef>
                          <a:spcPts val="150"/>
                        </a:spcBef>
                      </a:pPr>
                      <a:r>
                        <a:rPr sz="1100" spc="25" dirty="0">
                          <a:latin typeface="Verdana" panose="020B0604030504040204"/>
                          <a:cs typeface="Verdana" panose="020B0604030504040204"/>
                        </a:rPr>
                        <a:t>Shopping</a:t>
                      </a:r>
                      <a:r>
                        <a:rPr sz="1100" spc="-100"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a:txBody>
                  <a:tcPr marL="0" marR="0" marT="190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B w="28575">
                      <a:solidFill>
                        <a:srgbClr val="F15B2A"/>
                      </a:solidFill>
                      <a:prstDash val="solid"/>
                    </a:lnB>
                  </a:tcPr>
                </a:tc>
                <a:tc rowSpan="2">
                  <a:txBody>
                    <a:bodyPr/>
                    <a:lstStyle/>
                    <a:p>
                      <a:pPr marL="60325">
                        <a:lnSpc>
                          <a:spcPct val="100000"/>
                        </a:lnSpc>
                        <a:spcBef>
                          <a:spcPts val="65"/>
                        </a:spcBef>
                      </a:pPr>
                      <a:r>
                        <a:rPr sz="1100" spc="35" dirty="0">
                          <a:latin typeface="Verdana" panose="020B0604030504040204"/>
                          <a:cs typeface="Verdana" panose="020B0604030504040204"/>
                        </a:rPr>
                        <a:t>Product</a:t>
                      </a:r>
                      <a:endParaRPr sz="1100">
                        <a:latin typeface="Verdana" panose="020B0604030504040204"/>
                        <a:cs typeface="Verdana" panose="020B0604030504040204"/>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0">
                <a:tc vMerge="1">
                  <a:tcPr marL="0" marR="0" marT="190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28575">
                      <a:solidFill>
                        <a:srgbClr val="F15B2A"/>
                      </a:solidFill>
                      <a:prstDash val="solid"/>
                    </a:lnT>
                  </a:tcPr>
                </a:tc>
                <a:tc vMerge="1">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pic>
        <p:nvPicPr>
          <p:cNvPr id="19" name="object 19"/>
          <p:cNvPicPr/>
          <p:nvPr/>
        </p:nvPicPr>
        <p:blipFill>
          <a:blip r:embed="rId7" cstate="print"/>
          <a:stretch>
            <a:fillRect/>
          </a:stretch>
        </p:blipFill>
        <p:spPr>
          <a:xfrm>
            <a:off x="6530167" y="4141568"/>
            <a:ext cx="126554" cy="120065"/>
          </a:xfrm>
          <a:prstGeom prst="rect">
            <a:avLst/>
          </a:prstGeom>
        </p:spPr>
      </p:pic>
      <p:sp>
        <p:nvSpPr>
          <p:cNvPr id="20" name="object 20"/>
          <p:cNvSpPr/>
          <p:nvPr/>
        </p:nvSpPr>
        <p:spPr>
          <a:xfrm>
            <a:off x="4788876" y="4898585"/>
            <a:ext cx="1146175" cy="223520"/>
          </a:xfrm>
          <a:custGeom>
            <a:avLst/>
            <a:gdLst/>
            <a:ahLst/>
            <a:cxnLst/>
            <a:rect l="l" t="t" r="r" b="b"/>
            <a:pathLst>
              <a:path w="1146175" h="223520">
                <a:moveTo>
                  <a:pt x="1145588" y="0"/>
                </a:moveTo>
                <a:lnTo>
                  <a:pt x="0" y="0"/>
                </a:lnTo>
                <a:lnTo>
                  <a:pt x="0" y="223421"/>
                </a:lnTo>
                <a:lnTo>
                  <a:pt x="1145588" y="223421"/>
                </a:lnTo>
                <a:lnTo>
                  <a:pt x="1145588" y="0"/>
                </a:lnTo>
                <a:close/>
              </a:path>
            </a:pathLst>
          </a:custGeom>
          <a:solidFill>
            <a:srgbClr val="FFFFFF"/>
          </a:solidFill>
        </p:spPr>
        <p:txBody>
          <a:bodyPr wrap="square" lIns="0" tIns="0" rIns="0" bIns="0" rtlCol="0"/>
          <a:lstStyle/>
          <a:p/>
        </p:txBody>
      </p:sp>
      <p:sp>
        <p:nvSpPr>
          <p:cNvPr id="21" name="object 21"/>
          <p:cNvSpPr txBox="1"/>
          <p:nvPr/>
        </p:nvSpPr>
        <p:spPr>
          <a:xfrm>
            <a:off x="4788876" y="4898585"/>
            <a:ext cx="1146175"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25" dirty="0">
                <a:latin typeface="Verdana" panose="020B0604030504040204"/>
                <a:cs typeface="Verdana" panose="020B0604030504040204"/>
              </a:rPr>
              <a:t>digital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2" name="object 22"/>
          <p:cNvSpPr/>
          <p:nvPr/>
        </p:nvSpPr>
        <p:spPr>
          <a:xfrm>
            <a:off x="5227172" y="4448072"/>
            <a:ext cx="908685" cy="199390"/>
          </a:xfrm>
          <a:custGeom>
            <a:avLst/>
            <a:gdLst/>
            <a:ahLst/>
            <a:cxnLst/>
            <a:rect l="l" t="t" r="r" b="b"/>
            <a:pathLst>
              <a:path w="908685"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3" name="object 23"/>
          <p:cNvSpPr txBox="1"/>
          <p:nvPr/>
        </p:nvSpPr>
        <p:spPr>
          <a:xfrm>
            <a:off x="5239356"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solidFill>
                  <a:srgbClr val="F05A29"/>
                </a:solidFill>
                <a:latin typeface="Verdana" panose="020B0604030504040204"/>
                <a:cs typeface="Verdana" panose="020B0604030504040204"/>
              </a:rPr>
              <a:t>is</a:t>
            </a:r>
            <a:r>
              <a:rPr sz="1200" spc="-80" dirty="0">
                <a:solidFill>
                  <a:srgbClr val="F05A29"/>
                </a:solidFill>
                <a:latin typeface="Verdana" panose="020B0604030504040204"/>
                <a:cs typeface="Verdana" panose="020B0604030504040204"/>
              </a:rPr>
              <a:t> </a:t>
            </a:r>
            <a:r>
              <a:rPr sz="1200" spc="5" dirty="0">
                <a:solidFill>
                  <a:srgbClr val="F05A29"/>
                </a:solidFill>
                <a:latin typeface="Verdana" panose="020B0604030504040204"/>
                <a:cs typeface="Verdana" panose="020B0604030504040204"/>
              </a:rPr>
              <a:t>a</a:t>
            </a:r>
            <a:r>
              <a:rPr sz="1200" spc="-80" dirty="0">
                <a:solidFill>
                  <a:srgbClr val="F05A29"/>
                </a:solidFill>
                <a:latin typeface="Verdana" panose="020B0604030504040204"/>
                <a:cs typeface="Verdana" panose="020B0604030504040204"/>
              </a:rPr>
              <a:t> </a:t>
            </a:r>
            <a:r>
              <a:rPr sz="1200" spc="30" dirty="0">
                <a:solidFill>
                  <a:srgbClr val="F05A29"/>
                </a:solidFill>
                <a:latin typeface="Verdana" panose="020B0604030504040204"/>
                <a:cs typeface="Verdana" panose="020B0604030504040204"/>
              </a:rPr>
              <a:t>kind</a:t>
            </a:r>
            <a:r>
              <a:rPr sz="1200" spc="-80" dirty="0">
                <a:solidFill>
                  <a:srgbClr val="F05A29"/>
                </a:solidFill>
                <a:latin typeface="Verdana" panose="020B0604030504040204"/>
                <a:cs typeface="Verdana" panose="020B0604030504040204"/>
              </a:rPr>
              <a:t> </a:t>
            </a:r>
            <a:r>
              <a:rPr sz="1200" spc="60" dirty="0">
                <a:solidFill>
                  <a:srgbClr val="F05A29"/>
                </a:solidFill>
                <a:latin typeface="Verdana" panose="020B0604030504040204"/>
                <a:cs typeface="Verdana" panose="020B0604030504040204"/>
              </a:rPr>
              <a:t>of</a:t>
            </a:r>
            <a:endParaRPr sz="1200">
              <a:latin typeface="Verdana" panose="020B0604030504040204"/>
              <a:cs typeface="Verdana" panose="020B0604030504040204"/>
            </a:endParaRPr>
          </a:p>
        </p:txBody>
      </p:sp>
      <p:sp>
        <p:nvSpPr>
          <p:cNvPr id="24" name="object 24"/>
          <p:cNvSpPr/>
          <p:nvPr/>
        </p:nvSpPr>
        <p:spPr>
          <a:xfrm>
            <a:off x="6688783" y="4448072"/>
            <a:ext cx="908685" cy="199390"/>
          </a:xfrm>
          <a:custGeom>
            <a:avLst/>
            <a:gdLst/>
            <a:ahLst/>
            <a:cxnLst/>
            <a:rect l="l" t="t" r="r" b="b"/>
            <a:pathLst>
              <a:path w="908684"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5" name="object 25"/>
          <p:cNvSpPr txBox="1"/>
          <p:nvPr/>
        </p:nvSpPr>
        <p:spPr>
          <a:xfrm>
            <a:off x="6700968"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solidFill>
                  <a:srgbClr val="F05A29"/>
                </a:solidFill>
                <a:latin typeface="Verdana" panose="020B0604030504040204"/>
                <a:cs typeface="Verdana" panose="020B0604030504040204"/>
              </a:rPr>
              <a:t>is</a:t>
            </a:r>
            <a:r>
              <a:rPr sz="1200" spc="-80" dirty="0">
                <a:solidFill>
                  <a:srgbClr val="F05A29"/>
                </a:solidFill>
                <a:latin typeface="Verdana" panose="020B0604030504040204"/>
                <a:cs typeface="Verdana" panose="020B0604030504040204"/>
              </a:rPr>
              <a:t> </a:t>
            </a:r>
            <a:r>
              <a:rPr sz="1200" spc="5" dirty="0">
                <a:solidFill>
                  <a:srgbClr val="F05A29"/>
                </a:solidFill>
                <a:latin typeface="Verdana" panose="020B0604030504040204"/>
                <a:cs typeface="Verdana" panose="020B0604030504040204"/>
              </a:rPr>
              <a:t>a</a:t>
            </a:r>
            <a:r>
              <a:rPr sz="1200" spc="-80" dirty="0">
                <a:solidFill>
                  <a:srgbClr val="F05A29"/>
                </a:solidFill>
                <a:latin typeface="Verdana" panose="020B0604030504040204"/>
                <a:cs typeface="Verdana" panose="020B0604030504040204"/>
              </a:rPr>
              <a:t> </a:t>
            </a:r>
            <a:r>
              <a:rPr sz="1200" spc="30" dirty="0">
                <a:solidFill>
                  <a:srgbClr val="F05A29"/>
                </a:solidFill>
                <a:latin typeface="Verdana" panose="020B0604030504040204"/>
                <a:cs typeface="Verdana" panose="020B0604030504040204"/>
              </a:rPr>
              <a:t>kind</a:t>
            </a:r>
            <a:r>
              <a:rPr sz="1200" spc="-80" dirty="0">
                <a:solidFill>
                  <a:srgbClr val="F05A29"/>
                </a:solidFill>
                <a:latin typeface="Verdana" panose="020B0604030504040204"/>
                <a:cs typeface="Verdana" panose="020B0604030504040204"/>
              </a:rPr>
              <a:t> </a:t>
            </a:r>
            <a:r>
              <a:rPr sz="1200" spc="60" dirty="0">
                <a:solidFill>
                  <a:srgbClr val="F05A29"/>
                </a:solidFill>
                <a:latin typeface="Verdana" panose="020B0604030504040204"/>
                <a:cs typeface="Verdana" panose="020B0604030504040204"/>
              </a:rPr>
              <a:t>of</a:t>
            </a:r>
            <a:endParaRPr sz="1200">
              <a:latin typeface="Verdana" panose="020B0604030504040204"/>
              <a:cs typeface="Verdana" panose="020B0604030504040204"/>
            </a:endParaRPr>
          </a:p>
        </p:txBody>
      </p:sp>
      <p:pic>
        <p:nvPicPr>
          <p:cNvPr id="26" name="object 26"/>
          <p:cNvPicPr/>
          <p:nvPr/>
        </p:nvPicPr>
        <p:blipFill>
          <a:blip r:embed="rId8" cstate="print"/>
          <a:stretch>
            <a:fillRect/>
          </a:stretch>
        </p:blipFill>
        <p:spPr>
          <a:xfrm>
            <a:off x="3313869" y="3528793"/>
            <a:ext cx="372053" cy="326896"/>
          </a:xfrm>
          <a:prstGeom prst="rect">
            <a:avLst/>
          </a:prstGeom>
        </p:spPr>
      </p:pic>
      <p:sp>
        <p:nvSpPr>
          <p:cNvPr id="27" name="object 27"/>
          <p:cNvSpPr txBox="1"/>
          <p:nvPr/>
        </p:nvSpPr>
        <p:spPr>
          <a:xfrm>
            <a:off x="4855334" y="3809461"/>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solidFill>
                  <a:srgbClr val="F05A29"/>
                </a:solidFill>
                <a:latin typeface="Verdana" panose="020B0604030504040204"/>
                <a:cs typeface="Verdana" panose="020B0604030504040204"/>
              </a:rPr>
              <a:t>has-a</a:t>
            </a:r>
            <a:endParaRPr sz="1200">
              <a:latin typeface="Verdana" panose="020B0604030504040204"/>
              <a:cs typeface="Verdana" panose="020B0604030504040204"/>
            </a:endParaRPr>
          </a:p>
        </p:txBody>
      </p:sp>
      <p:sp>
        <p:nvSpPr>
          <p:cNvPr id="28" name="object 28"/>
          <p:cNvSpPr txBox="1"/>
          <p:nvPr/>
        </p:nvSpPr>
        <p:spPr>
          <a:xfrm>
            <a:off x="4262819" y="3775764"/>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solidFill>
                  <a:srgbClr val="F15B2A"/>
                </a:solidFill>
                <a:latin typeface="Verdana" panose="020B0604030504040204"/>
                <a:cs typeface="Verdana" panose="020B0604030504040204"/>
              </a:rPr>
              <a:t>1</a:t>
            </a:r>
            <a:endParaRPr sz="1700">
              <a:latin typeface="Verdana" panose="020B0604030504040204"/>
              <a:cs typeface="Verdana" panose="020B0604030504040204"/>
            </a:endParaRPr>
          </a:p>
        </p:txBody>
      </p:sp>
      <p:sp>
        <p:nvSpPr>
          <p:cNvPr id="29" name="object 29"/>
          <p:cNvSpPr txBox="1">
            <a:spLocks noGrp="1"/>
          </p:cNvSpPr>
          <p:nvPr>
            <p:ph type="title"/>
          </p:nvPr>
        </p:nvSpPr>
        <p:spPr>
          <a:xfrm>
            <a:off x="3548387" y="1496157"/>
            <a:ext cx="2891790" cy="478790"/>
          </a:xfrm>
          <a:prstGeom prst="rect">
            <a:avLst/>
          </a:prstGeom>
        </p:spPr>
        <p:txBody>
          <a:bodyPr vert="horz" wrap="square" lIns="0" tIns="15240" rIns="0" bIns="0" rtlCol="0">
            <a:spAutoFit/>
          </a:bodyPr>
          <a:lstStyle/>
          <a:p>
            <a:pPr marL="12700">
              <a:lnSpc>
                <a:spcPct val="100000"/>
              </a:lnSpc>
              <a:spcBef>
                <a:spcPts val="120"/>
              </a:spcBef>
            </a:pPr>
            <a:r>
              <a:rPr sz="2950" spc="-35" dirty="0"/>
              <a:t>Class</a:t>
            </a:r>
            <a:r>
              <a:rPr sz="2950" spc="-204" dirty="0"/>
              <a:t> </a:t>
            </a:r>
            <a:r>
              <a:rPr sz="2950" spc="-80" dirty="0"/>
              <a:t>Relations:</a:t>
            </a:r>
            <a:endParaRPr sz="2950"/>
          </a:p>
        </p:txBody>
      </p:sp>
      <p:sp>
        <p:nvSpPr>
          <p:cNvPr id="30" name="Slide Number Placeholder 29"/>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60622" y="4157941"/>
            <a:ext cx="935355" cy="748030"/>
          </a:xfrm>
          <a:custGeom>
            <a:avLst/>
            <a:gdLst/>
            <a:ahLst/>
            <a:cxnLst/>
            <a:rect l="l" t="t" r="r" b="b"/>
            <a:pathLst>
              <a:path w="935354" h="748029">
                <a:moveTo>
                  <a:pt x="935308" y="747457"/>
                </a:moveTo>
                <a:lnTo>
                  <a:pt x="0" y="0"/>
                </a:lnTo>
              </a:path>
            </a:pathLst>
          </a:custGeom>
          <a:ln w="23588">
            <a:solidFill>
              <a:srgbClr val="000000"/>
            </a:solidFill>
          </a:ln>
        </p:spPr>
        <p:txBody>
          <a:bodyPr wrap="square" lIns="0" tIns="0" rIns="0" bIns="0" rtlCol="0"/>
          <a:lstStyle/>
          <a:p/>
        </p:txBody>
      </p:sp>
      <p:grpSp>
        <p:nvGrpSpPr>
          <p:cNvPr id="3" name="object 3"/>
          <p:cNvGrpSpPr/>
          <p:nvPr/>
        </p:nvGrpSpPr>
        <p:grpSpPr>
          <a:xfrm>
            <a:off x="5335695" y="4140109"/>
            <a:ext cx="965200" cy="793115"/>
            <a:chOff x="5335695" y="4140109"/>
            <a:chExt cx="965200" cy="793115"/>
          </a:xfrm>
        </p:grpSpPr>
        <p:sp>
          <p:nvSpPr>
            <p:cNvPr id="4" name="object 4"/>
            <p:cNvSpPr/>
            <p:nvPr/>
          </p:nvSpPr>
          <p:spPr>
            <a:xfrm>
              <a:off x="5347760" y="4173674"/>
              <a:ext cx="935355" cy="748030"/>
            </a:xfrm>
            <a:custGeom>
              <a:avLst/>
              <a:gdLst/>
              <a:ahLst/>
              <a:cxnLst/>
              <a:rect l="l" t="t" r="r" b="b"/>
              <a:pathLst>
                <a:path w="935354" h="748029">
                  <a:moveTo>
                    <a:pt x="0" y="747457"/>
                  </a:moveTo>
                  <a:lnTo>
                    <a:pt x="935308" y="0"/>
                  </a:lnTo>
                </a:path>
              </a:pathLst>
            </a:custGeom>
            <a:ln w="23588">
              <a:solidFill>
                <a:srgbClr val="000000"/>
              </a:solidFill>
            </a:ln>
          </p:spPr>
          <p:txBody>
            <a:bodyPr wrap="square" lIns="0" tIns="0" rIns="0" bIns="0" rtlCol="0"/>
            <a:lstStyle/>
            <a:p/>
          </p:txBody>
        </p:sp>
        <p:pic>
          <p:nvPicPr>
            <p:cNvPr id="5" name="object 5"/>
            <p:cNvPicPr/>
            <p:nvPr/>
          </p:nvPicPr>
          <p:blipFill>
            <a:blip r:embed="rId1" cstate="print"/>
            <a:stretch>
              <a:fillRect/>
            </a:stretch>
          </p:blipFill>
          <p:spPr>
            <a:xfrm>
              <a:off x="6180155" y="4140109"/>
              <a:ext cx="120165" cy="126575"/>
            </a:xfrm>
            <a:prstGeom prst="rect">
              <a:avLst/>
            </a:prstGeom>
          </p:spPr>
        </p:pic>
      </p:grpSp>
      <p:sp>
        <p:nvSpPr>
          <p:cNvPr id="6" name="object 6"/>
          <p:cNvSpPr txBox="1"/>
          <p:nvPr/>
        </p:nvSpPr>
        <p:spPr>
          <a:xfrm>
            <a:off x="3104767" y="2848962"/>
            <a:ext cx="874394" cy="243204"/>
          </a:xfrm>
          <a:prstGeom prst="rect">
            <a:avLst/>
          </a:prstGeom>
          <a:ln w="15732">
            <a:solidFill>
              <a:srgbClr val="000000"/>
            </a:solidFill>
          </a:ln>
        </p:spPr>
        <p:txBody>
          <a:bodyPr vert="horz" wrap="square" lIns="0" tIns="29209" rIns="0" bIns="0" rtlCol="0">
            <a:spAutoFit/>
          </a:bodyPr>
          <a:lstStyle/>
          <a:p>
            <a:pPr marL="104775">
              <a:lnSpc>
                <a:spcPct val="100000"/>
              </a:lnSpc>
              <a:spcBef>
                <a:spcPts val="230"/>
              </a:spcBef>
            </a:pPr>
            <a:r>
              <a:rPr sz="1100" spc="10" dirty="0">
                <a:latin typeface="Verdana" panose="020B0604030504040204"/>
                <a:cs typeface="Verdana" panose="020B0604030504040204"/>
              </a:rPr>
              <a:t>Customer</a:t>
            </a:r>
            <a:endParaRPr sz="1100">
              <a:latin typeface="Verdana" panose="020B0604030504040204"/>
              <a:cs typeface="Verdana" panose="020B0604030504040204"/>
            </a:endParaRPr>
          </a:p>
        </p:txBody>
      </p:sp>
      <p:pic>
        <p:nvPicPr>
          <p:cNvPr id="7" name="object 7"/>
          <p:cNvPicPr/>
          <p:nvPr/>
        </p:nvPicPr>
        <p:blipFill>
          <a:blip r:embed="rId2" cstate="print"/>
          <a:stretch>
            <a:fillRect/>
          </a:stretch>
        </p:blipFill>
        <p:spPr>
          <a:xfrm>
            <a:off x="3337641" y="2305517"/>
            <a:ext cx="422243" cy="422716"/>
          </a:xfrm>
          <a:prstGeom prst="rect">
            <a:avLst/>
          </a:prstGeom>
        </p:spPr>
      </p:pic>
      <p:pic>
        <p:nvPicPr>
          <p:cNvPr id="8" name="object 8"/>
          <p:cNvPicPr/>
          <p:nvPr/>
        </p:nvPicPr>
        <p:blipFill>
          <a:blip r:embed="rId3" cstate="print"/>
          <a:stretch>
            <a:fillRect/>
          </a:stretch>
        </p:blipFill>
        <p:spPr>
          <a:xfrm>
            <a:off x="6130108" y="2447683"/>
            <a:ext cx="422243" cy="271312"/>
          </a:xfrm>
          <a:prstGeom prst="rect">
            <a:avLst/>
          </a:prstGeom>
        </p:spPr>
      </p:pic>
      <p:sp>
        <p:nvSpPr>
          <p:cNvPr id="9" name="object 9"/>
          <p:cNvSpPr txBox="1"/>
          <p:nvPr/>
        </p:nvSpPr>
        <p:spPr>
          <a:xfrm>
            <a:off x="4713888" y="2731690"/>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latin typeface="Verdana" panose="020B0604030504040204"/>
                <a:cs typeface="Verdana" panose="020B0604030504040204"/>
              </a:rPr>
              <a:t>has-a</a:t>
            </a:r>
            <a:endParaRPr sz="1200">
              <a:latin typeface="Verdana" panose="020B0604030504040204"/>
              <a:cs typeface="Verdana" panose="020B0604030504040204"/>
            </a:endParaRPr>
          </a:p>
        </p:txBody>
      </p:sp>
      <p:sp>
        <p:nvSpPr>
          <p:cNvPr id="10" name="object 10"/>
          <p:cNvSpPr txBox="1"/>
          <p:nvPr/>
        </p:nvSpPr>
        <p:spPr>
          <a:xfrm>
            <a:off x="4027075"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sp>
        <p:nvSpPr>
          <p:cNvPr id="11" name="object 11"/>
          <p:cNvSpPr txBox="1"/>
          <p:nvPr/>
        </p:nvSpPr>
        <p:spPr>
          <a:xfrm>
            <a:off x="5738221" y="2690126"/>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latin typeface="Verdana" panose="020B0604030504040204"/>
                <a:cs typeface="Verdana" panose="020B0604030504040204"/>
              </a:rPr>
              <a:t>1</a:t>
            </a:r>
            <a:endParaRPr sz="1700">
              <a:latin typeface="Verdana" panose="020B0604030504040204"/>
              <a:cs typeface="Verdana" panose="020B0604030504040204"/>
            </a:endParaRPr>
          </a:p>
        </p:txBody>
      </p:sp>
      <p:sp>
        <p:nvSpPr>
          <p:cNvPr id="12" name="object 12"/>
          <p:cNvSpPr txBox="1"/>
          <p:nvPr/>
        </p:nvSpPr>
        <p:spPr>
          <a:xfrm>
            <a:off x="3064715" y="3927568"/>
            <a:ext cx="1137920" cy="243204"/>
          </a:xfrm>
          <a:prstGeom prst="rect">
            <a:avLst/>
          </a:prstGeom>
          <a:ln w="15733">
            <a:solidFill>
              <a:srgbClr val="000000"/>
            </a:solidFill>
          </a:ln>
        </p:spPr>
        <p:txBody>
          <a:bodyPr vert="horz" wrap="square" lIns="0" tIns="22225" rIns="0" bIns="0" rtlCol="0">
            <a:spAutoFit/>
          </a:bodyPr>
          <a:lstStyle/>
          <a:p>
            <a:pPr marL="53340">
              <a:lnSpc>
                <a:spcPct val="100000"/>
              </a:lnSpc>
              <a:spcBef>
                <a:spcPts val="175"/>
              </a:spcBef>
            </a:pPr>
            <a:r>
              <a:rPr sz="1100" spc="25" dirty="0">
                <a:latin typeface="Verdana" panose="020B0604030504040204"/>
                <a:cs typeface="Verdana" panose="020B0604030504040204"/>
              </a:rPr>
              <a:t>Shopping</a:t>
            </a:r>
            <a:r>
              <a:rPr sz="1100" spc="-100" dirty="0">
                <a:latin typeface="Verdana" panose="020B0604030504040204"/>
                <a:cs typeface="Verdana" panose="020B0604030504040204"/>
              </a:rPr>
              <a:t> </a:t>
            </a:r>
            <a:r>
              <a:rPr sz="1100" spc="15" dirty="0">
                <a:latin typeface="Verdana" panose="020B0604030504040204"/>
                <a:cs typeface="Verdana" panose="020B0604030504040204"/>
              </a:rPr>
              <a:t>Cart</a:t>
            </a:r>
            <a:endParaRPr sz="1100">
              <a:latin typeface="Verdana" panose="020B0604030504040204"/>
              <a:cs typeface="Verdana" panose="020B0604030504040204"/>
            </a:endParaRPr>
          </a:p>
        </p:txBody>
      </p:sp>
      <p:pic>
        <p:nvPicPr>
          <p:cNvPr id="13" name="object 13"/>
          <p:cNvPicPr/>
          <p:nvPr/>
        </p:nvPicPr>
        <p:blipFill>
          <a:blip r:embed="rId4" cstate="print"/>
          <a:stretch>
            <a:fillRect/>
          </a:stretch>
        </p:blipFill>
        <p:spPr>
          <a:xfrm>
            <a:off x="3313869" y="3528793"/>
            <a:ext cx="372053" cy="326896"/>
          </a:xfrm>
          <a:prstGeom prst="rect">
            <a:avLst/>
          </a:prstGeom>
        </p:spPr>
      </p:pic>
      <p:sp>
        <p:nvSpPr>
          <p:cNvPr id="14" name="object 14"/>
          <p:cNvSpPr txBox="1"/>
          <p:nvPr/>
        </p:nvSpPr>
        <p:spPr>
          <a:xfrm>
            <a:off x="6059010" y="6210046"/>
            <a:ext cx="648970" cy="195580"/>
          </a:xfrm>
          <a:prstGeom prst="rect">
            <a:avLst/>
          </a:prstGeom>
        </p:spPr>
        <p:txBody>
          <a:bodyPr vert="horz" wrap="square" lIns="0" tIns="14605" rIns="0" bIns="0" rtlCol="0">
            <a:spAutoFit/>
          </a:bodyPr>
          <a:lstStyle/>
          <a:p>
            <a:pPr marL="12700">
              <a:lnSpc>
                <a:spcPct val="100000"/>
              </a:lnSpc>
              <a:spcBef>
                <a:spcPts val="115"/>
              </a:spcBef>
            </a:pPr>
            <a:r>
              <a:rPr sz="1100" spc="65" dirty="0">
                <a:latin typeface="Verdana" panose="020B0604030504040204"/>
                <a:cs typeface="Verdana" panose="020B0604030504040204"/>
              </a:rPr>
              <a:t>P</a:t>
            </a:r>
            <a:r>
              <a:rPr sz="1100" spc="-35" dirty="0">
                <a:latin typeface="Verdana" panose="020B0604030504040204"/>
                <a:cs typeface="Verdana" panose="020B0604030504040204"/>
              </a:rPr>
              <a:t>a</a:t>
            </a:r>
            <a:r>
              <a:rPr sz="1100" spc="5" dirty="0">
                <a:latin typeface="Verdana" panose="020B0604030504040204"/>
                <a:cs typeface="Verdana" panose="020B0604030504040204"/>
              </a:rPr>
              <a:t>yment</a:t>
            </a:r>
            <a:endParaRPr sz="1100">
              <a:latin typeface="Verdana" panose="020B0604030504040204"/>
              <a:cs typeface="Verdana" panose="020B0604030504040204"/>
            </a:endParaRPr>
          </a:p>
        </p:txBody>
      </p:sp>
      <p:pic>
        <p:nvPicPr>
          <p:cNvPr id="15" name="object 15"/>
          <p:cNvPicPr/>
          <p:nvPr/>
        </p:nvPicPr>
        <p:blipFill>
          <a:blip r:embed="rId5" cstate="print"/>
          <a:stretch>
            <a:fillRect/>
          </a:stretch>
        </p:blipFill>
        <p:spPr>
          <a:xfrm>
            <a:off x="6161714" y="3698591"/>
            <a:ext cx="466598" cy="177754"/>
          </a:xfrm>
          <a:prstGeom prst="rect">
            <a:avLst/>
          </a:prstGeom>
        </p:spPr>
      </p:pic>
      <p:grpSp>
        <p:nvGrpSpPr>
          <p:cNvPr id="16" name="object 16"/>
          <p:cNvGrpSpPr/>
          <p:nvPr/>
        </p:nvGrpSpPr>
        <p:grpSpPr>
          <a:xfrm>
            <a:off x="3975062" y="2840189"/>
            <a:ext cx="2853690" cy="3251200"/>
            <a:chOff x="3975062" y="2840189"/>
            <a:chExt cx="2853690" cy="3251200"/>
          </a:xfrm>
        </p:grpSpPr>
        <p:pic>
          <p:nvPicPr>
            <p:cNvPr id="17" name="object 17"/>
            <p:cNvPicPr/>
            <p:nvPr/>
          </p:nvPicPr>
          <p:blipFill>
            <a:blip r:embed="rId6" cstate="print"/>
            <a:stretch>
              <a:fillRect/>
            </a:stretch>
          </p:blipFill>
          <p:spPr>
            <a:xfrm>
              <a:off x="6136095" y="5596184"/>
              <a:ext cx="494299" cy="494853"/>
            </a:xfrm>
            <a:prstGeom prst="rect">
              <a:avLst/>
            </a:prstGeom>
          </p:spPr>
        </p:pic>
        <p:sp>
          <p:nvSpPr>
            <p:cNvPr id="18" name="object 18"/>
            <p:cNvSpPr/>
            <p:nvPr/>
          </p:nvSpPr>
          <p:spPr>
            <a:xfrm>
              <a:off x="3987127" y="2970763"/>
              <a:ext cx="1920239" cy="0"/>
            </a:xfrm>
            <a:custGeom>
              <a:avLst/>
              <a:gdLst/>
              <a:ahLst/>
              <a:cxnLst/>
              <a:rect l="l" t="t" r="r" b="b"/>
              <a:pathLst>
                <a:path w="1920239">
                  <a:moveTo>
                    <a:pt x="0" y="0"/>
                  </a:moveTo>
                  <a:lnTo>
                    <a:pt x="1919891" y="0"/>
                  </a:lnTo>
                </a:path>
              </a:pathLst>
            </a:custGeom>
            <a:ln w="23600">
              <a:solidFill>
                <a:srgbClr val="000000"/>
              </a:solidFill>
            </a:ln>
          </p:spPr>
          <p:txBody>
            <a:bodyPr wrap="square" lIns="0" tIns="0" rIns="0" bIns="0" rtlCol="0"/>
            <a:lstStyle/>
            <a:p/>
          </p:txBody>
        </p:sp>
        <p:sp>
          <p:nvSpPr>
            <p:cNvPr id="19" name="object 19"/>
            <p:cNvSpPr/>
            <p:nvPr/>
          </p:nvSpPr>
          <p:spPr>
            <a:xfrm>
              <a:off x="5898714" y="2848127"/>
              <a:ext cx="922019" cy="243204"/>
            </a:xfrm>
            <a:custGeom>
              <a:avLst/>
              <a:gdLst/>
              <a:ahLst/>
              <a:cxnLst/>
              <a:rect l="l" t="t" r="r" b="b"/>
              <a:pathLst>
                <a:path w="922020" h="243205">
                  <a:moveTo>
                    <a:pt x="0" y="0"/>
                  </a:moveTo>
                  <a:lnTo>
                    <a:pt x="921912" y="0"/>
                  </a:lnTo>
                  <a:lnTo>
                    <a:pt x="921912" y="243128"/>
                  </a:lnTo>
                  <a:lnTo>
                    <a:pt x="0" y="243128"/>
                  </a:lnTo>
                  <a:lnTo>
                    <a:pt x="0" y="0"/>
                  </a:lnTo>
                  <a:close/>
                </a:path>
              </a:pathLst>
            </a:custGeom>
            <a:ln w="15732">
              <a:solidFill>
                <a:srgbClr val="000000"/>
              </a:solidFill>
            </a:ln>
          </p:spPr>
          <p:txBody>
            <a:bodyPr wrap="square" lIns="0" tIns="0" rIns="0" bIns="0" rtlCol="0"/>
            <a:lstStyle/>
            <a:p/>
          </p:txBody>
        </p:sp>
      </p:grpSp>
      <p:sp>
        <p:nvSpPr>
          <p:cNvPr id="20" name="object 20"/>
          <p:cNvSpPr txBox="1"/>
          <p:nvPr/>
        </p:nvSpPr>
        <p:spPr>
          <a:xfrm>
            <a:off x="3216874" y="6214858"/>
            <a:ext cx="440690" cy="195580"/>
          </a:xfrm>
          <a:prstGeom prst="rect">
            <a:avLst/>
          </a:prstGeom>
        </p:spPr>
        <p:txBody>
          <a:bodyPr vert="horz" wrap="square" lIns="0" tIns="14605" rIns="0" bIns="0" rtlCol="0">
            <a:spAutoFit/>
          </a:bodyPr>
          <a:lstStyle/>
          <a:p>
            <a:pPr marL="12700">
              <a:lnSpc>
                <a:spcPct val="100000"/>
              </a:lnSpc>
              <a:spcBef>
                <a:spcPts val="115"/>
              </a:spcBef>
            </a:pPr>
            <a:r>
              <a:rPr sz="1100" spc="45" dirty="0">
                <a:latin typeface="Verdana" panose="020B0604030504040204"/>
                <a:cs typeface="Verdana" panose="020B0604030504040204"/>
              </a:rPr>
              <a:t>O</a:t>
            </a:r>
            <a:r>
              <a:rPr sz="1100" spc="5" dirty="0">
                <a:latin typeface="Verdana" panose="020B0604030504040204"/>
                <a:cs typeface="Verdana" panose="020B0604030504040204"/>
              </a:rPr>
              <a:t>r</a:t>
            </a:r>
            <a:r>
              <a:rPr sz="1100" spc="20" dirty="0">
                <a:latin typeface="Verdana" panose="020B0604030504040204"/>
                <a:cs typeface="Verdana" panose="020B0604030504040204"/>
              </a:rPr>
              <a:t>der</a:t>
            </a:r>
            <a:endParaRPr sz="1100">
              <a:latin typeface="Verdana" panose="020B0604030504040204"/>
              <a:cs typeface="Verdana" panose="020B0604030504040204"/>
            </a:endParaRPr>
          </a:p>
        </p:txBody>
      </p:sp>
      <p:pic>
        <p:nvPicPr>
          <p:cNvPr id="21" name="object 21"/>
          <p:cNvPicPr/>
          <p:nvPr/>
        </p:nvPicPr>
        <p:blipFill>
          <a:blip r:embed="rId7" cstate="print"/>
          <a:stretch>
            <a:fillRect/>
          </a:stretch>
        </p:blipFill>
        <p:spPr>
          <a:xfrm>
            <a:off x="3205849" y="5519213"/>
            <a:ext cx="462594" cy="589892"/>
          </a:xfrm>
          <a:prstGeom prst="rect">
            <a:avLst/>
          </a:prstGeom>
        </p:spPr>
      </p:pic>
      <p:sp>
        <p:nvSpPr>
          <p:cNvPr id="22" name="object 22"/>
          <p:cNvSpPr txBox="1"/>
          <p:nvPr/>
        </p:nvSpPr>
        <p:spPr>
          <a:xfrm>
            <a:off x="6965781" y="4898585"/>
            <a:ext cx="1271270"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10" dirty="0">
                <a:latin typeface="Verdana" panose="020B0604030504040204"/>
                <a:cs typeface="Verdana" panose="020B0604030504040204"/>
              </a:rPr>
              <a:t>physical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pic>
        <p:nvPicPr>
          <p:cNvPr id="23" name="object 23"/>
          <p:cNvPicPr/>
          <p:nvPr/>
        </p:nvPicPr>
        <p:blipFill>
          <a:blip r:embed="rId8" cstate="print"/>
          <a:stretch>
            <a:fillRect/>
          </a:stretch>
        </p:blipFill>
        <p:spPr>
          <a:xfrm>
            <a:off x="6530167" y="4141568"/>
            <a:ext cx="126554" cy="120065"/>
          </a:xfrm>
          <a:prstGeom prst="rect">
            <a:avLst/>
          </a:prstGeom>
        </p:spPr>
      </p:pic>
      <p:sp>
        <p:nvSpPr>
          <p:cNvPr id="24" name="object 24"/>
          <p:cNvSpPr txBox="1"/>
          <p:nvPr/>
        </p:nvSpPr>
        <p:spPr>
          <a:xfrm>
            <a:off x="6055841" y="3949500"/>
            <a:ext cx="686435" cy="186690"/>
          </a:xfrm>
          <a:prstGeom prst="rect">
            <a:avLst/>
          </a:prstGeom>
          <a:ln w="15732">
            <a:solidFill>
              <a:srgbClr val="000000"/>
            </a:solidFill>
          </a:ln>
        </p:spPr>
        <p:txBody>
          <a:bodyPr vert="horz" wrap="square" lIns="0" tIns="0" rIns="0" bIns="0" rtlCol="0">
            <a:spAutoFit/>
          </a:bodyPr>
          <a:lstStyle/>
          <a:p>
            <a:pPr marL="60325">
              <a:lnSpc>
                <a:spcPts val="1300"/>
              </a:lnSpc>
            </a:pPr>
            <a:r>
              <a:rPr sz="1100" spc="35"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5" name="object 25"/>
          <p:cNvSpPr/>
          <p:nvPr/>
        </p:nvSpPr>
        <p:spPr>
          <a:xfrm>
            <a:off x="4788876" y="4898585"/>
            <a:ext cx="1146175" cy="223520"/>
          </a:xfrm>
          <a:custGeom>
            <a:avLst/>
            <a:gdLst/>
            <a:ahLst/>
            <a:cxnLst/>
            <a:rect l="l" t="t" r="r" b="b"/>
            <a:pathLst>
              <a:path w="1146175" h="223520">
                <a:moveTo>
                  <a:pt x="1145588" y="0"/>
                </a:moveTo>
                <a:lnTo>
                  <a:pt x="0" y="0"/>
                </a:lnTo>
                <a:lnTo>
                  <a:pt x="0" y="223421"/>
                </a:lnTo>
                <a:lnTo>
                  <a:pt x="1145588" y="223421"/>
                </a:lnTo>
                <a:lnTo>
                  <a:pt x="1145588" y="0"/>
                </a:lnTo>
                <a:close/>
              </a:path>
            </a:pathLst>
          </a:custGeom>
          <a:solidFill>
            <a:srgbClr val="FFFFFF"/>
          </a:solidFill>
        </p:spPr>
        <p:txBody>
          <a:bodyPr wrap="square" lIns="0" tIns="0" rIns="0" bIns="0" rtlCol="0"/>
          <a:lstStyle/>
          <a:p/>
        </p:txBody>
      </p:sp>
      <p:sp>
        <p:nvSpPr>
          <p:cNvPr id="26" name="object 26"/>
          <p:cNvSpPr txBox="1"/>
          <p:nvPr/>
        </p:nvSpPr>
        <p:spPr>
          <a:xfrm>
            <a:off x="4788876" y="4898585"/>
            <a:ext cx="1146175" cy="223520"/>
          </a:xfrm>
          <a:prstGeom prst="rect">
            <a:avLst/>
          </a:prstGeom>
          <a:ln w="15733">
            <a:solidFill>
              <a:srgbClr val="000000"/>
            </a:solidFill>
          </a:ln>
        </p:spPr>
        <p:txBody>
          <a:bodyPr vert="horz" wrap="square" lIns="0" tIns="15875" rIns="0" bIns="0" rtlCol="0">
            <a:spAutoFit/>
          </a:bodyPr>
          <a:lstStyle/>
          <a:p>
            <a:pPr marL="43180">
              <a:lnSpc>
                <a:spcPct val="100000"/>
              </a:lnSpc>
              <a:spcBef>
                <a:spcPts val="125"/>
              </a:spcBef>
            </a:pPr>
            <a:r>
              <a:rPr sz="1100" spc="25" dirty="0">
                <a:latin typeface="Verdana" panose="020B0604030504040204"/>
                <a:cs typeface="Verdana" panose="020B0604030504040204"/>
              </a:rPr>
              <a:t>digital</a:t>
            </a:r>
            <a:r>
              <a:rPr sz="1100" spc="-85" dirty="0">
                <a:latin typeface="Verdana" panose="020B0604030504040204"/>
                <a:cs typeface="Verdana" panose="020B0604030504040204"/>
              </a:rPr>
              <a:t> </a:t>
            </a:r>
            <a:r>
              <a:rPr sz="1100" spc="30" dirty="0">
                <a:latin typeface="Verdana" panose="020B0604030504040204"/>
                <a:cs typeface="Verdana" panose="020B0604030504040204"/>
              </a:rPr>
              <a:t>product</a:t>
            </a:r>
            <a:endParaRPr sz="1100">
              <a:latin typeface="Verdana" panose="020B0604030504040204"/>
              <a:cs typeface="Verdana" panose="020B0604030504040204"/>
            </a:endParaRPr>
          </a:p>
        </p:txBody>
      </p:sp>
      <p:sp>
        <p:nvSpPr>
          <p:cNvPr id="27" name="object 27"/>
          <p:cNvSpPr/>
          <p:nvPr/>
        </p:nvSpPr>
        <p:spPr>
          <a:xfrm>
            <a:off x="5227172" y="4448072"/>
            <a:ext cx="908685" cy="199390"/>
          </a:xfrm>
          <a:custGeom>
            <a:avLst/>
            <a:gdLst/>
            <a:ahLst/>
            <a:cxnLst/>
            <a:rect l="l" t="t" r="r" b="b"/>
            <a:pathLst>
              <a:path w="908685"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28" name="object 28"/>
          <p:cNvSpPr txBox="1"/>
          <p:nvPr/>
        </p:nvSpPr>
        <p:spPr>
          <a:xfrm>
            <a:off x="5239356"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latin typeface="Verdana" panose="020B0604030504040204"/>
                <a:cs typeface="Verdana" panose="020B0604030504040204"/>
              </a:rPr>
              <a:t>is</a:t>
            </a:r>
            <a:r>
              <a:rPr sz="1200" spc="-80" dirty="0">
                <a:latin typeface="Verdana" panose="020B0604030504040204"/>
                <a:cs typeface="Verdana" panose="020B0604030504040204"/>
              </a:rPr>
              <a:t> </a:t>
            </a:r>
            <a:r>
              <a:rPr sz="1200" spc="5" dirty="0">
                <a:latin typeface="Verdana" panose="020B0604030504040204"/>
                <a:cs typeface="Verdana" panose="020B0604030504040204"/>
              </a:rPr>
              <a:t>a</a:t>
            </a:r>
            <a:r>
              <a:rPr sz="1200" spc="-80" dirty="0">
                <a:latin typeface="Verdana" panose="020B0604030504040204"/>
                <a:cs typeface="Verdana" panose="020B0604030504040204"/>
              </a:rPr>
              <a:t> </a:t>
            </a:r>
            <a:r>
              <a:rPr sz="1200" spc="30" dirty="0">
                <a:latin typeface="Verdana" panose="020B0604030504040204"/>
                <a:cs typeface="Verdana" panose="020B0604030504040204"/>
              </a:rPr>
              <a:t>kind</a:t>
            </a:r>
            <a:r>
              <a:rPr sz="1200" spc="-80" dirty="0">
                <a:latin typeface="Verdana" panose="020B0604030504040204"/>
                <a:cs typeface="Verdana" panose="020B0604030504040204"/>
              </a:rPr>
              <a:t> </a:t>
            </a:r>
            <a:r>
              <a:rPr sz="1200" spc="60" dirty="0">
                <a:latin typeface="Verdana" panose="020B0604030504040204"/>
                <a:cs typeface="Verdana" panose="020B0604030504040204"/>
              </a:rPr>
              <a:t>of</a:t>
            </a:r>
            <a:endParaRPr sz="1200">
              <a:latin typeface="Verdana" panose="020B0604030504040204"/>
              <a:cs typeface="Verdana" panose="020B0604030504040204"/>
            </a:endParaRPr>
          </a:p>
        </p:txBody>
      </p:sp>
      <p:sp>
        <p:nvSpPr>
          <p:cNvPr id="29" name="object 29"/>
          <p:cNvSpPr/>
          <p:nvPr/>
        </p:nvSpPr>
        <p:spPr>
          <a:xfrm>
            <a:off x="6688783" y="4448072"/>
            <a:ext cx="908685" cy="199390"/>
          </a:xfrm>
          <a:custGeom>
            <a:avLst/>
            <a:gdLst/>
            <a:ahLst/>
            <a:cxnLst/>
            <a:rect l="l" t="t" r="r" b="b"/>
            <a:pathLst>
              <a:path w="908684" h="199389">
                <a:moveTo>
                  <a:pt x="908504" y="0"/>
                </a:moveTo>
                <a:lnTo>
                  <a:pt x="0" y="0"/>
                </a:lnTo>
                <a:lnTo>
                  <a:pt x="0" y="199295"/>
                </a:lnTo>
                <a:lnTo>
                  <a:pt x="908504" y="199295"/>
                </a:lnTo>
                <a:lnTo>
                  <a:pt x="908504" y="0"/>
                </a:lnTo>
                <a:close/>
              </a:path>
            </a:pathLst>
          </a:custGeom>
          <a:solidFill>
            <a:srgbClr val="FFFFFF"/>
          </a:solidFill>
        </p:spPr>
        <p:txBody>
          <a:bodyPr wrap="square" lIns="0" tIns="0" rIns="0" bIns="0" rtlCol="0"/>
          <a:lstStyle/>
          <a:p/>
        </p:txBody>
      </p:sp>
      <p:sp>
        <p:nvSpPr>
          <p:cNvPr id="30" name="object 30"/>
          <p:cNvSpPr txBox="1"/>
          <p:nvPr/>
        </p:nvSpPr>
        <p:spPr>
          <a:xfrm>
            <a:off x="6700968" y="4424883"/>
            <a:ext cx="884555" cy="214629"/>
          </a:xfrm>
          <a:prstGeom prst="rect">
            <a:avLst/>
          </a:prstGeom>
        </p:spPr>
        <p:txBody>
          <a:bodyPr vert="horz" wrap="square" lIns="0" tIns="17145" rIns="0" bIns="0" rtlCol="0">
            <a:spAutoFit/>
          </a:bodyPr>
          <a:lstStyle/>
          <a:p>
            <a:pPr marL="12700">
              <a:lnSpc>
                <a:spcPct val="100000"/>
              </a:lnSpc>
              <a:spcBef>
                <a:spcPts val="135"/>
              </a:spcBef>
            </a:pPr>
            <a:r>
              <a:rPr sz="1200" spc="5" dirty="0">
                <a:latin typeface="Verdana" panose="020B0604030504040204"/>
                <a:cs typeface="Verdana" panose="020B0604030504040204"/>
              </a:rPr>
              <a:t>is</a:t>
            </a:r>
            <a:r>
              <a:rPr sz="1200" spc="-80" dirty="0">
                <a:latin typeface="Verdana" panose="020B0604030504040204"/>
                <a:cs typeface="Verdana" panose="020B0604030504040204"/>
              </a:rPr>
              <a:t> </a:t>
            </a:r>
            <a:r>
              <a:rPr sz="1200" spc="5" dirty="0">
                <a:latin typeface="Verdana" panose="020B0604030504040204"/>
                <a:cs typeface="Verdana" panose="020B0604030504040204"/>
              </a:rPr>
              <a:t>a</a:t>
            </a:r>
            <a:r>
              <a:rPr sz="1200" spc="-80" dirty="0">
                <a:latin typeface="Verdana" panose="020B0604030504040204"/>
                <a:cs typeface="Verdana" panose="020B0604030504040204"/>
              </a:rPr>
              <a:t> </a:t>
            </a:r>
            <a:r>
              <a:rPr sz="1200" spc="30" dirty="0">
                <a:latin typeface="Verdana" panose="020B0604030504040204"/>
                <a:cs typeface="Verdana" panose="020B0604030504040204"/>
              </a:rPr>
              <a:t>kind</a:t>
            </a:r>
            <a:r>
              <a:rPr sz="1200" spc="-80" dirty="0">
                <a:latin typeface="Verdana" panose="020B0604030504040204"/>
                <a:cs typeface="Verdana" panose="020B0604030504040204"/>
              </a:rPr>
              <a:t> </a:t>
            </a:r>
            <a:r>
              <a:rPr sz="1200" spc="60" dirty="0">
                <a:latin typeface="Verdana" panose="020B0604030504040204"/>
                <a:cs typeface="Verdana" panose="020B0604030504040204"/>
              </a:rPr>
              <a:t>of</a:t>
            </a:r>
            <a:endParaRPr sz="1200">
              <a:latin typeface="Verdana" panose="020B0604030504040204"/>
              <a:cs typeface="Verdana" panose="020B0604030504040204"/>
            </a:endParaRPr>
          </a:p>
        </p:txBody>
      </p:sp>
      <p:sp>
        <p:nvSpPr>
          <p:cNvPr id="31" name="object 31"/>
          <p:cNvSpPr txBox="1"/>
          <p:nvPr/>
        </p:nvSpPr>
        <p:spPr>
          <a:xfrm>
            <a:off x="4855334" y="3809461"/>
            <a:ext cx="450215" cy="214629"/>
          </a:xfrm>
          <a:prstGeom prst="rect">
            <a:avLst/>
          </a:prstGeom>
        </p:spPr>
        <p:txBody>
          <a:bodyPr vert="horz" wrap="square" lIns="0" tIns="17145" rIns="0" bIns="0" rtlCol="0">
            <a:spAutoFit/>
          </a:bodyPr>
          <a:lstStyle/>
          <a:p>
            <a:pPr marL="12700">
              <a:lnSpc>
                <a:spcPct val="100000"/>
              </a:lnSpc>
              <a:spcBef>
                <a:spcPts val="135"/>
              </a:spcBef>
            </a:pPr>
            <a:r>
              <a:rPr sz="1200" spc="-10" dirty="0">
                <a:solidFill>
                  <a:srgbClr val="F05A29"/>
                </a:solidFill>
                <a:latin typeface="Verdana" panose="020B0604030504040204"/>
                <a:cs typeface="Verdana" panose="020B0604030504040204"/>
              </a:rPr>
              <a:t>has-a</a:t>
            </a:r>
            <a:endParaRPr sz="1200">
              <a:latin typeface="Verdana" panose="020B0604030504040204"/>
              <a:cs typeface="Verdana" panose="020B0604030504040204"/>
            </a:endParaRPr>
          </a:p>
        </p:txBody>
      </p:sp>
      <p:sp>
        <p:nvSpPr>
          <p:cNvPr id="32" name="object 32"/>
          <p:cNvSpPr/>
          <p:nvPr/>
        </p:nvSpPr>
        <p:spPr>
          <a:xfrm>
            <a:off x="4220859" y="4049132"/>
            <a:ext cx="1837689" cy="0"/>
          </a:xfrm>
          <a:custGeom>
            <a:avLst/>
            <a:gdLst/>
            <a:ahLst/>
            <a:cxnLst/>
            <a:rect l="l" t="t" r="r" b="b"/>
            <a:pathLst>
              <a:path w="1837689">
                <a:moveTo>
                  <a:pt x="0" y="0"/>
                </a:moveTo>
                <a:lnTo>
                  <a:pt x="1837135" y="0"/>
                </a:lnTo>
              </a:path>
            </a:pathLst>
          </a:custGeom>
          <a:ln w="23600">
            <a:solidFill>
              <a:srgbClr val="F15B2A"/>
            </a:solidFill>
          </a:ln>
        </p:spPr>
        <p:txBody>
          <a:bodyPr wrap="square" lIns="0" tIns="0" rIns="0" bIns="0" rtlCol="0"/>
          <a:lstStyle/>
          <a:p/>
        </p:txBody>
      </p:sp>
      <p:sp>
        <p:nvSpPr>
          <p:cNvPr id="33" name="object 33"/>
          <p:cNvSpPr txBox="1"/>
          <p:nvPr/>
        </p:nvSpPr>
        <p:spPr>
          <a:xfrm>
            <a:off x="4262819" y="3775764"/>
            <a:ext cx="113030" cy="290195"/>
          </a:xfrm>
          <a:prstGeom prst="rect">
            <a:avLst/>
          </a:prstGeom>
        </p:spPr>
        <p:txBody>
          <a:bodyPr vert="horz" wrap="square" lIns="0" tIns="17145" rIns="0" bIns="0" rtlCol="0">
            <a:spAutoFit/>
          </a:bodyPr>
          <a:lstStyle/>
          <a:p>
            <a:pPr marL="12700">
              <a:lnSpc>
                <a:spcPct val="100000"/>
              </a:lnSpc>
              <a:spcBef>
                <a:spcPts val="135"/>
              </a:spcBef>
            </a:pPr>
            <a:r>
              <a:rPr sz="1700" spc="-395" dirty="0">
                <a:solidFill>
                  <a:srgbClr val="F15B2A"/>
                </a:solidFill>
                <a:latin typeface="Verdana" panose="020B0604030504040204"/>
                <a:cs typeface="Verdana" panose="020B0604030504040204"/>
              </a:rPr>
              <a:t>1</a:t>
            </a:r>
            <a:endParaRPr sz="1700">
              <a:latin typeface="Verdana" panose="020B0604030504040204"/>
              <a:cs typeface="Verdana" panose="020B0604030504040204"/>
            </a:endParaRPr>
          </a:p>
        </p:txBody>
      </p:sp>
      <p:sp>
        <p:nvSpPr>
          <p:cNvPr id="34" name="object 34"/>
          <p:cNvSpPr txBox="1"/>
          <p:nvPr/>
        </p:nvSpPr>
        <p:spPr>
          <a:xfrm>
            <a:off x="5877853" y="3830832"/>
            <a:ext cx="120014" cy="290195"/>
          </a:xfrm>
          <a:prstGeom prst="rect">
            <a:avLst/>
          </a:prstGeom>
        </p:spPr>
        <p:txBody>
          <a:bodyPr vert="horz" wrap="square" lIns="0" tIns="17145" rIns="0" bIns="0" rtlCol="0">
            <a:spAutoFit/>
          </a:bodyPr>
          <a:lstStyle/>
          <a:p>
            <a:pPr marL="12700">
              <a:lnSpc>
                <a:spcPct val="100000"/>
              </a:lnSpc>
              <a:spcBef>
                <a:spcPts val="135"/>
              </a:spcBef>
            </a:pPr>
            <a:r>
              <a:rPr sz="1700" spc="-340" dirty="0">
                <a:solidFill>
                  <a:srgbClr val="F15B2A"/>
                </a:solidFill>
                <a:latin typeface="Verdana" panose="020B0604030504040204"/>
                <a:cs typeface="Verdana" panose="020B0604030504040204"/>
              </a:rPr>
              <a:t>*</a:t>
            </a:r>
            <a:endParaRPr sz="1700">
              <a:latin typeface="Verdana" panose="020B0604030504040204"/>
              <a:cs typeface="Verdana" panose="020B0604030504040204"/>
            </a:endParaRPr>
          </a:p>
        </p:txBody>
      </p:sp>
      <p:sp>
        <p:nvSpPr>
          <p:cNvPr id="35" name="object 35"/>
          <p:cNvSpPr/>
          <p:nvPr/>
        </p:nvSpPr>
        <p:spPr>
          <a:xfrm>
            <a:off x="4145031" y="2333029"/>
            <a:ext cx="1322705" cy="599440"/>
          </a:xfrm>
          <a:custGeom>
            <a:avLst/>
            <a:gdLst/>
            <a:ahLst/>
            <a:cxnLst/>
            <a:rect l="l" t="t" r="r" b="b"/>
            <a:pathLst>
              <a:path w="1322704" h="599439">
                <a:moveTo>
                  <a:pt x="588868" y="297714"/>
                </a:moveTo>
                <a:lnTo>
                  <a:pt x="355089" y="297714"/>
                </a:lnTo>
                <a:lnTo>
                  <a:pt x="0" y="598871"/>
                </a:lnTo>
                <a:lnTo>
                  <a:pt x="588868" y="297714"/>
                </a:lnTo>
                <a:close/>
              </a:path>
              <a:path w="1322704" h="599439">
                <a:moveTo>
                  <a:pt x="1256808" y="0"/>
                </a:moveTo>
                <a:lnTo>
                  <a:pt x="93069" y="0"/>
                </a:lnTo>
                <a:lnTo>
                  <a:pt x="67479" y="5186"/>
                </a:lnTo>
                <a:lnTo>
                  <a:pt x="46557" y="19321"/>
                </a:lnTo>
                <a:lnTo>
                  <a:pt x="32438" y="40266"/>
                </a:lnTo>
                <a:lnTo>
                  <a:pt x="27258" y="65885"/>
                </a:lnTo>
                <a:lnTo>
                  <a:pt x="27258" y="231828"/>
                </a:lnTo>
                <a:lnTo>
                  <a:pt x="32438" y="257447"/>
                </a:lnTo>
                <a:lnTo>
                  <a:pt x="46557" y="278393"/>
                </a:lnTo>
                <a:lnTo>
                  <a:pt x="67479" y="292528"/>
                </a:lnTo>
                <a:lnTo>
                  <a:pt x="93069" y="297714"/>
                </a:lnTo>
                <a:lnTo>
                  <a:pt x="1256808" y="297714"/>
                </a:lnTo>
                <a:lnTo>
                  <a:pt x="1282398" y="292528"/>
                </a:lnTo>
                <a:lnTo>
                  <a:pt x="1303320" y="278393"/>
                </a:lnTo>
                <a:lnTo>
                  <a:pt x="1317439" y="257447"/>
                </a:lnTo>
                <a:lnTo>
                  <a:pt x="1322619" y="231828"/>
                </a:lnTo>
                <a:lnTo>
                  <a:pt x="1322619" y="65885"/>
                </a:lnTo>
                <a:lnTo>
                  <a:pt x="1317439" y="40266"/>
                </a:lnTo>
                <a:lnTo>
                  <a:pt x="1303321" y="19321"/>
                </a:lnTo>
                <a:lnTo>
                  <a:pt x="1282398" y="5186"/>
                </a:lnTo>
                <a:lnTo>
                  <a:pt x="1256808" y="0"/>
                </a:lnTo>
                <a:close/>
              </a:path>
            </a:pathLst>
          </a:custGeom>
          <a:solidFill>
            <a:srgbClr val="F05A29"/>
          </a:solidFill>
        </p:spPr>
        <p:txBody>
          <a:bodyPr wrap="square" lIns="0" tIns="0" rIns="0" bIns="0" rtlCol="0"/>
          <a:lstStyle/>
          <a:p/>
        </p:txBody>
      </p:sp>
      <p:sp>
        <p:nvSpPr>
          <p:cNvPr id="36" name="object 36"/>
          <p:cNvSpPr txBox="1"/>
          <p:nvPr/>
        </p:nvSpPr>
        <p:spPr>
          <a:xfrm>
            <a:off x="4302693" y="2344680"/>
            <a:ext cx="1035050" cy="214629"/>
          </a:xfrm>
          <a:prstGeom prst="rect">
            <a:avLst/>
          </a:prstGeom>
        </p:spPr>
        <p:txBody>
          <a:bodyPr vert="horz" wrap="square" lIns="0" tIns="17145" rIns="0" bIns="0" rtlCol="0">
            <a:spAutoFit/>
          </a:bodyPr>
          <a:lstStyle/>
          <a:p>
            <a:pPr marL="12700">
              <a:lnSpc>
                <a:spcPct val="100000"/>
              </a:lnSpc>
              <a:spcBef>
                <a:spcPts val="135"/>
              </a:spcBef>
            </a:pPr>
            <a:r>
              <a:rPr sz="1200" spc="40" dirty="0">
                <a:solidFill>
                  <a:srgbClr val="FFFFFF"/>
                </a:solidFill>
                <a:latin typeface="Verdana" panose="020B0604030504040204"/>
                <a:cs typeface="Verdana" panose="020B0604030504040204"/>
              </a:rPr>
              <a:t>Composition</a:t>
            </a:r>
            <a:endParaRPr sz="1200">
              <a:latin typeface="Verdana" panose="020B0604030504040204"/>
              <a:cs typeface="Verdana" panose="020B0604030504040204"/>
            </a:endParaRPr>
          </a:p>
        </p:txBody>
      </p:sp>
      <p:sp>
        <p:nvSpPr>
          <p:cNvPr id="37" name="object 37"/>
          <p:cNvSpPr/>
          <p:nvPr/>
        </p:nvSpPr>
        <p:spPr>
          <a:xfrm>
            <a:off x="4347085" y="3449138"/>
            <a:ext cx="1286510" cy="576580"/>
          </a:xfrm>
          <a:custGeom>
            <a:avLst/>
            <a:gdLst/>
            <a:ahLst/>
            <a:cxnLst/>
            <a:rect l="l" t="t" r="r" b="b"/>
            <a:pathLst>
              <a:path w="1286510" h="576579">
                <a:moveTo>
                  <a:pt x="556454" y="297714"/>
                </a:moveTo>
                <a:lnTo>
                  <a:pt x="336671" y="297714"/>
                </a:lnTo>
                <a:lnTo>
                  <a:pt x="0" y="576253"/>
                </a:lnTo>
                <a:lnTo>
                  <a:pt x="556454" y="297714"/>
                </a:lnTo>
                <a:close/>
              </a:path>
              <a:path w="1286510" h="576579">
                <a:moveTo>
                  <a:pt x="1225622" y="0"/>
                </a:moveTo>
                <a:lnTo>
                  <a:pt x="85703" y="0"/>
                </a:lnTo>
                <a:lnTo>
                  <a:pt x="62074" y="4765"/>
                </a:lnTo>
                <a:lnTo>
                  <a:pt x="42797" y="17768"/>
                </a:lnTo>
                <a:lnTo>
                  <a:pt x="29808" y="37068"/>
                </a:lnTo>
                <a:lnTo>
                  <a:pt x="25048" y="60722"/>
                </a:lnTo>
                <a:lnTo>
                  <a:pt x="25048" y="236992"/>
                </a:lnTo>
                <a:lnTo>
                  <a:pt x="29808" y="260646"/>
                </a:lnTo>
                <a:lnTo>
                  <a:pt x="42797" y="279945"/>
                </a:lnTo>
                <a:lnTo>
                  <a:pt x="62074" y="292948"/>
                </a:lnTo>
                <a:lnTo>
                  <a:pt x="85703" y="297714"/>
                </a:lnTo>
                <a:lnTo>
                  <a:pt x="1225622" y="297714"/>
                </a:lnTo>
                <a:lnTo>
                  <a:pt x="1249250" y="292948"/>
                </a:lnTo>
                <a:lnTo>
                  <a:pt x="1268528" y="279945"/>
                </a:lnTo>
                <a:lnTo>
                  <a:pt x="1281517" y="260646"/>
                </a:lnTo>
                <a:lnTo>
                  <a:pt x="1286277" y="236992"/>
                </a:lnTo>
                <a:lnTo>
                  <a:pt x="1286277" y="60722"/>
                </a:lnTo>
                <a:lnTo>
                  <a:pt x="1281517" y="37068"/>
                </a:lnTo>
                <a:lnTo>
                  <a:pt x="1268528" y="17768"/>
                </a:lnTo>
                <a:lnTo>
                  <a:pt x="1249250" y="4765"/>
                </a:lnTo>
                <a:lnTo>
                  <a:pt x="1225622" y="0"/>
                </a:lnTo>
                <a:close/>
              </a:path>
            </a:pathLst>
          </a:custGeom>
          <a:solidFill>
            <a:srgbClr val="F05A29"/>
          </a:solidFill>
        </p:spPr>
        <p:txBody>
          <a:bodyPr wrap="square" lIns="0" tIns="0" rIns="0" bIns="0" rtlCol="0"/>
          <a:lstStyle/>
          <a:p/>
        </p:txBody>
      </p:sp>
      <p:sp>
        <p:nvSpPr>
          <p:cNvPr id="38" name="object 38"/>
          <p:cNvSpPr txBox="1"/>
          <p:nvPr/>
        </p:nvSpPr>
        <p:spPr>
          <a:xfrm>
            <a:off x="4492718" y="3460789"/>
            <a:ext cx="1020444" cy="214629"/>
          </a:xfrm>
          <a:prstGeom prst="rect">
            <a:avLst/>
          </a:prstGeom>
        </p:spPr>
        <p:txBody>
          <a:bodyPr vert="horz" wrap="square" lIns="0" tIns="17145" rIns="0" bIns="0" rtlCol="0">
            <a:spAutoFit/>
          </a:bodyPr>
          <a:lstStyle/>
          <a:p>
            <a:pPr marL="12700">
              <a:lnSpc>
                <a:spcPct val="100000"/>
              </a:lnSpc>
              <a:spcBef>
                <a:spcPts val="135"/>
              </a:spcBef>
            </a:pPr>
            <a:r>
              <a:rPr sz="1200" spc="45" dirty="0">
                <a:solidFill>
                  <a:srgbClr val="FFFFFF"/>
                </a:solidFill>
                <a:latin typeface="Verdana" panose="020B0604030504040204"/>
                <a:cs typeface="Verdana" panose="020B0604030504040204"/>
              </a:rPr>
              <a:t>Aggregation</a:t>
            </a:r>
            <a:endParaRPr sz="1200">
              <a:latin typeface="Verdana" panose="020B0604030504040204"/>
              <a:cs typeface="Verdana" panose="020B0604030504040204"/>
            </a:endParaRPr>
          </a:p>
        </p:txBody>
      </p:sp>
      <p:pic>
        <p:nvPicPr>
          <p:cNvPr id="39" name="object 39"/>
          <p:cNvPicPr/>
          <p:nvPr/>
        </p:nvPicPr>
        <p:blipFill>
          <a:blip r:embed="rId9" cstate="print"/>
          <a:stretch>
            <a:fillRect/>
          </a:stretch>
        </p:blipFill>
        <p:spPr>
          <a:xfrm>
            <a:off x="4213229" y="3983696"/>
            <a:ext cx="211711" cy="127124"/>
          </a:xfrm>
          <a:prstGeom prst="rect">
            <a:avLst/>
          </a:prstGeom>
        </p:spPr>
      </p:pic>
      <p:pic>
        <p:nvPicPr>
          <p:cNvPr id="40" name="object 40"/>
          <p:cNvPicPr/>
          <p:nvPr/>
        </p:nvPicPr>
        <p:blipFill>
          <a:blip r:embed="rId10" cstate="print"/>
          <a:stretch>
            <a:fillRect/>
          </a:stretch>
        </p:blipFill>
        <p:spPr>
          <a:xfrm>
            <a:off x="3986379" y="2905261"/>
            <a:ext cx="203846" cy="119259"/>
          </a:xfrm>
          <a:prstGeom prst="rect">
            <a:avLst/>
          </a:prstGeom>
        </p:spPr>
      </p:pic>
      <p:sp>
        <p:nvSpPr>
          <p:cNvPr id="41" name="object 41"/>
          <p:cNvSpPr txBox="1"/>
          <p:nvPr/>
        </p:nvSpPr>
        <p:spPr>
          <a:xfrm>
            <a:off x="5898714" y="2848962"/>
            <a:ext cx="922019" cy="243204"/>
          </a:xfrm>
          <a:prstGeom prst="rect">
            <a:avLst/>
          </a:prstGeom>
          <a:ln w="15732">
            <a:solidFill>
              <a:srgbClr val="000000"/>
            </a:solidFill>
          </a:ln>
        </p:spPr>
        <p:txBody>
          <a:bodyPr vert="horz" wrap="square" lIns="0" tIns="21590" rIns="0" bIns="0" rtlCol="0">
            <a:spAutoFit/>
          </a:bodyPr>
          <a:lstStyle/>
          <a:p>
            <a:pPr marL="39370">
              <a:lnSpc>
                <a:spcPct val="100000"/>
              </a:lnSpc>
              <a:spcBef>
                <a:spcPts val="170"/>
              </a:spcBef>
            </a:pPr>
            <a:r>
              <a:rPr sz="1100" spc="25" dirty="0">
                <a:latin typeface="Verdana" panose="020B0604030504040204"/>
                <a:cs typeface="Verdana" panose="020B0604030504040204"/>
              </a:rPr>
              <a:t>C</a:t>
            </a:r>
            <a:r>
              <a:rPr sz="1100" spc="-5" dirty="0">
                <a:latin typeface="Verdana" panose="020B0604030504040204"/>
                <a:cs typeface="Verdana" panose="020B0604030504040204"/>
              </a:rPr>
              <a:t>r</a:t>
            </a:r>
            <a:r>
              <a:rPr sz="1100" spc="25" dirty="0">
                <a:latin typeface="Verdana" panose="020B0604030504040204"/>
                <a:cs typeface="Verdana" panose="020B0604030504040204"/>
              </a:rPr>
              <a:t>edit</a:t>
            </a:r>
            <a:r>
              <a:rPr sz="1100" spc="-170" dirty="0">
                <a:latin typeface="Verdana" panose="020B0604030504040204"/>
                <a:cs typeface="Verdana" panose="020B0604030504040204"/>
              </a:rPr>
              <a:t> </a:t>
            </a:r>
            <a:r>
              <a:rPr sz="1100" spc="10" dirty="0">
                <a:latin typeface="Verdana" panose="020B0604030504040204"/>
                <a:cs typeface="Verdana" panose="020B0604030504040204"/>
              </a:rPr>
              <a:t>Ca</a:t>
            </a:r>
            <a:r>
              <a:rPr sz="1100" spc="-15" dirty="0">
                <a:latin typeface="Verdana" panose="020B0604030504040204"/>
                <a:cs typeface="Verdana" panose="020B0604030504040204"/>
              </a:rPr>
              <a:t>r</a:t>
            </a:r>
            <a:r>
              <a:rPr sz="1100" spc="60" dirty="0">
                <a:latin typeface="Verdana" panose="020B0604030504040204"/>
                <a:cs typeface="Verdana" panose="020B0604030504040204"/>
              </a:rPr>
              <a:t>d</a:t>
            </a:r>
            <a:endParaRPr sz="1100">
              <a:latin typeface="Verdana" panose="020B0604030504040204"/>
              <a:cs typeface="Verdana" panose="020B0604030504040204"/>
            </a:endParaRPr>
          </a:p>
        </p:txBody>
      </p:sp>
      <p:sp>
        <p:nvSpPr>
          <p:cNvPr id="42" name="object 42"/>
          <p:cNvSpPr txBox="1">
            <a:spLocks noGrp="1"/>
          </p:cNvSpPr>
          <p:nvPr>
            <p:ph type="title"/>
          </p:nvPr>
        </p:nvSpPr>
        <p:spPr>
          <a:xfrm>
            <a:off x="3554360" y="1496157"/>
            <a:ext cx="2801620" cy="478790"/>
          </a:xfrm>
          <a:prstGeom prst="rect">
            <a:avLst/>
          </a:prstGeom>
        </p:spPr>
        <p:txBody>
          <a:bodyPr vert="horz" wrap="square" lIns="0" tIns="15240" rIns="0" bIns="0" rtlCol="0">
            <a:spAutoFit/>
          </a:bodyPr>
          <a:lstStyle/>
          <a:p>
            <a:pPr marL="12700">
              <a:lnSpc>
                <a:spcPct val="100000"/>
              </a:lnSpc>
              <a:spcBef>
                <a:spcPts val="120"/>
              </a:spcBef>
            </a:pPr>
            <a:r>
              <a:rPr sz="2950" spc="-35" dirty="0"/>
              <a:t>Class</a:t>
            </a:r>
            <a:r>
              <a:rPr sz="2950" spc="-200" dirty="0"/>
              <a:t> </a:t>
            </a:r>
            <a:r>
              <a:rPr sz="2950" spc="-20" dirty="0"/>
              <a:t>Relations</a:t>
            </a:r>
            <a:endParaRPr sz="2950"/>
          </a:p>
        </p:txBody>
      </p:sp>
      <p:grpSp>
        <p:nvGrpSpPr>
          <p:cNvPr id="43" name="object 43"/>
          <p:cNvGrpSpPr/>
          <p:nvPr/>
        </p:nvGrpSpPr>
        <p:grpSpPr>
          <a:xfrm>
            <a:off x="6642565" y="2944273"/>
            <a:ext cx="2454275" cy="2987040"/>
            <a:chOff x="6642565" y="2944273"/>
            <a:chExt cx="2454275" cy="2987040"/>
          </a:xfrm>
        </p:grpSpPr>
        <p:sp>
          <p:nvSpPr>
            <p:cNvPr id="44" name="object 44"/>
            <p:cNvSpPr/>
            <p:nvPr/>
          </p:nvSpPr>
          <p:spPr>
            <a:xfrm>
              <a:off x="6783222" y="2963925"/>
              <a:ext cx="1776730" cy="2887345"/>
            </a:xfrm>
            <a:custGeom>
              <a:avLst/>
              <a:gdLst/>
              <a:ahLst/>
              <a:cxnLst/>
              <a:rect l="l" t="t" r="r" b="b"/>
              <a:pathLst>
                <a:path w="1776729" h="2887345">
                  <a:moveTo>
                    <a:pt x="84629" y="8903"/>
                  </a:moveTo>
                  <a:lnTo>
                    <a:pt x="136921" y="5017"/>
                  </a:lnTo>
                  <a:lnTo>
                    <a:pt x="188894" y="2245"/>
                  </a:lnTo>
                  <a:lnTo>
                    <a:pt x="240544" y="576"/>
                  </a:lnTo>
                  <a:lnTo>
                    <a:pt x="291868" y="0"/>
                  </a:lnTo>
                  <a:lnTo>
                    <a:pt x="342863" y="505"/>
                  </a:lnTo>
                  <a:lnTo>
                    <a:pt x="393527" y="2082"/>
                  </a:lnTo>
                  <a:lnTo>
                    <a:pt x="443855" y="4720"/>
                  </a:lnTo>
                  <a:lnTo>
                    <a:pt x="493846" y="8409"/>
                  </a:lnTo>
                  <a:lnTo>
                    <a:pt x="543496" y="13138"/>
                  </a:lnTo>
                  <a:lnTo>
                    <a:pt x="591692" y="18783"/>
                  </a:lnTo>
                  <a:lnTo>
                    <a:pt x="639619" y="25556"/>
                  </a:lnTo>
                  <a:lnTo>
                    <a:pt x="687208" y="33572"/>
                  </a:lnTo>
                  <a:lnTo>
                    <a:pt x="734394" y="42949"/>
                  </a:lnTo>
                  <a:lnTo>
                    <a:pt x="781108" y="53802"/>
                  </a:lnTo>
                  <a:lnTo>
                    <a:pt x="827284" y="66249"/>
                  </a:lnTo>
                  <a:lnTo>
                    <a:pt x="872854" y="80406"/>
                  </a:lnTo>
                  <a:lnTo>
                    <a:pt x="917752" y="96389"/>
                  </a:lnTo>
                  <a:lnTo>
                    <a:pt x="961910" y="114316"/>
                  </a:lnTo>
                  <a:lnTo>
                    <a:pt x="1005895" y="134561"/>
                  </a:lnTo>
                  <a:lnTo>
                    <a:pt x="1048834" y="156736"/>
                  </a:lnTo>
                  <a:lnTo>
                    <a:pt x="1090718" y="180777"/>
                  </a:lnTo>
                  <a:lnTo>
                    <a:pt x="1131538" y="206618"/>
                  </a:lnTo>
                  <a:lnTo>
                    <a:pt x="1171285" y="234195"/>
                  </a:lnTo>
                  <a:lnTo>
                    <a:pt x="1209949" y="263442"/>
                  </a:lnTo>
                  <a:lnTo>
                    <a:pt x="1247522" y="294294"/>
                  </a:lnTo>
                  <a:lnTo>
                    <a:pt x="1283994" y="326686"/>
                  </a:lnTo>
                  <a:lnTo>
                    <a:pt x="1319357" y="360553"/>
                  </a:lnTo>
                  <a:lnTo>
                    <a:pt x="1353601" y="395831"/>
                  </a:lnTo>
                  <a:lnTo>
                    <a:pt x="1386718" y="432452"/>
                  </a:lnTo>
                  <a:lnTo>
                    <a:pt x="1418698" y="470354"/>
                  </a:lnTo>
                  <a:lnTo>
                    <a:pt x="1449532" y="509470"/>
                  </a:lnTo>
                  <a:lnTo>
                    <a:pt x="1479211" y="549735"/>
                  </a:lnTo>
                  <a:lnTo>
                    <a:pt x="1507726" y="591085"/>
                  </a:lnTo>
                  <a:lnTo>
                    <a:pt x="1535068" y="633454"/>
                  </a:lnTo>
                  <a:lnTo>
                    <a:pt x="1561228" y="676777"/>
                  </a:lnTo>
                  <a:lnTo>
                    <a:pt x="1585861" y="720420"/>
                  </a:lnTo>
                  <a:lnTo>
                    <a:pt x="1609161" y="764717"/>
                  </a:lnTo>
                  <a:lnTo>
                    <a:pt x="1631092" y="809634"/>
                  </a:lnTo>
                  <a:lnTo>
                    <a:pt x="1651621" y="855134"/>
                  </a:lnTo>
                  <a:lnTo>
                    <a:pt x="1670714" y="901184"/>
                  </a:lnTo>
                  <a:lnTo>
                    <a:pt x="1688337" y="947749"/>
                  </a:lnTo>
                  <a:lnTo>
                    <a:pt x="1704455" y="994792"/>
                  </a:lnTo>
                  <a:lnTo>
                    <a:pt x="1719034" y="1042280"/>
                  </a:lnTo>
                  <a:lnTo>
                    <a:pt x="1732040" y="1090176"/>
                  </a:lnTo>
                  <a:lnTo>
                    <a:pt x="1743440" y="1138447"/>
                  </a:lnTo>
                  <a:lnTo>
                    <a:pt x="1753198" y="1187058"/>
                  </a:lnTo>
                  <a:lnTo>
                    <a:pt x="1761282" y="1235972"/>
                  </a:lnTo>
                  <a:lnTo>
                    <a:pt x="1767656" y="1285155"/>
                  </a:lnTo>
                  <a:lnTo>
                    <a:pt x="1772287" y="1334573"/>
                  </a:lnTo>
                  <a:lnTo>
                    <a:pt x="1775140" y="1384189"/>
                  </a:lnTo>
                  <a:lnTo>
                    <a:pt x="1776182" y="1433970"/>
                  </a:lnTo>
                  <a:lnTo>
                    <a:pt x="1775378" y="1483880"/>
                  </a:lnTo>
                  <a:lnTo>
                    <a:pt x="1772694" y="1533883"/>
                  </a:lnTo>
                  <a:lnTo>
                    <a:pt x="1768255" y="1582759"/>
                  </a:lnTo>
                  <a:lnTo>
                    <a:pt x="1762089" y="1631190"/>
                  </a:lnTo>
                  <a:lnTo>
                    <a:pt x="1754224" y="1679145"/>
                  </a:lnTo>
                  <a:lnTo>
                    <a:pt x="1744687" y="1726591"/>
                  </a:lnTo>
                  <a:lnTo>
                    <a:pt x="1733507" y="1773497"/>
                  </a:lnTo>
                  <a:lnTo>
                    <a:pt x="1720712" y="1819831"/>
                  </a:lnTo>
                  <a:lnTo>
                    <a:pt x="1706328" y="1865560"/>
                  </a:lnTo>
                  <a:lnTo>
                    <a:pt x="1690385" y="1910654"/>
                  </a:lnTo>
                  <a:lnTo>
                    <a:pt x="1672910" y="1955079"/>
                  </a:lnTo>
                  <a:lnTo>
                    <a:pt x="1653930" y="1998805"/>
                  </a:lnTo>
                  <a:lnTo>
                    <a:pt x="1633475" y="2041799"/>
                  </a:lnTo>
                  <a:lnTo>
                    <a:pt x="1611571" y="2084029"/>
                  </a:lnTo>
                  <a:lnTo>
                    <a:pt x="1588246" y="2125464"/>
                  </a:lnTo>
                  <a:lnTo>
                    <a:pt x="1563529" y="2166071"/>
                  </a:lnTo>
                  <a:lnTo>
                    <a:pt x="1537448" y="2205819"/>
                  </a:lnTo>
                  <a:lnTo>
                    <a:pt x="1510029" y="2244676"/>
                  </a:lnTo>
                  <a:lnTo>
                    <a:pt x="1481302" y="2282609"/>
                  </a:lnTo>
                  <a:lnTo>
                    <a:pt x="1451294" y="2319588"/>
                  </a:lnTo>
                  <a:lnTo>
                    <a:pt x="1420032" y="2355579"/>
                  </a:lnTo>
                  <a:lnTo>
                    <a:pt x="1387545" y="2390552"/>
                  </a:lnTo>
                  <a:lnTo>
                    <a:pt x="1353861" y="2424473"/>
                  </a:lnTo>
                  <a:lnTo>
                    <a:pt x="1319007" y="2457312"/>
                  </a:lnTo>
                  <a:lnTo>
                    <a:pt x="1283012" y="2489037"/>
                  </a:lnTo>
                  <a:lnTo>
                    <a:pt x="1245902" y="2519614"/>
                  </a:lnTo>
                  <a:lnTo>
                    <a:pt x="1207707" y="2549014"/>
                  </a:lnTo>
                  <a:lnTo>
                    <a:pt x="1168454" y="2577203"/>
                  </a:lnTo>
                  <a:lnTo>
                    <a:pt x="1128171" y="2604150"/>
                  </a:lnTo>
                  <a:lnTo>
                    <a:pt x="1086886" y="2629823"/>
                  </a:lnTo>
                  <a:lnTo>
                    <a:pt x="1044626" y="2654190"/>
                  </a:lnTo>
                  <a:lnTo>
                    <a:pt x="1001420" y="2677218"/>
                  </a:lnTo>
                  <a:lnTo>
                    <a:pt x="957295" y="2698878"/>
                  </a:lnTo>
                  <a:lnTo>
                    <a:pt x="911077" y="2719649"/>
                  </a:lnTo>
                  <a:lnTo>
                    <a:pt x="864223" y="2738852"/>
                  </a:lnTo>
                  <a:lnTo>
                    <a:pt x="816780" y="2756556"/>
                  </a:lnTo>
                  <a:lnTo>
                    <a:pt x="768794" y="2772831"/>
                  </a:lnTo>
                  <a:lnTo>
                    <a:pt x="720313" y="2787747"/>
                  </a:lnTo>
                  <a:lnTo>
                    <a:pt x="671382" y="2801375"/>
                  </a:lnTo>
                  <a:lnTo>
                    <a:pt x="622048" y="2813784"/>
                  </a:lnTo>
                  <a:lnTo>
                    <a:pt x="572358" y="2825044"/>
                  </a:lnTo>
                  <a:lnTo>
                    <a:pt x="522357" y="2835226"/>
                  </a:lnTo>
                  <a:lnTo>
                    <a:pt x="472094" y="2844399"/>
                  </a:lnTo>
                  <a:lnTo>
                    <a:pt x="421613" y="2852635"/>
                  </a:lnTo>
                  <a:lnTo>
                    <a:pt x="372221" y="2859820"/>
                  </a:lnTo>
                  <a:lnTo>
                    <a:pt x="322577" y="2866196"/>
                  </a:lnTo>
                  <a:lnTo>
                    <a:pt x="272685" y="2871755"/>
                  </a:lnTo>
                  <a:lnTo>
                    <a:pt x="222549" y="2876491"/>
                  </a:lnTo>
                  <a:lnTo>
                    <a:pt x="172174" y="2880395"/>
                  </a:lnTo>
                  <a:lnTo>
                    <a:pt x="121562" y="2883461"/>
                  </a:lnTo>
                  <a:lnTo>
                    <a:pt x="70718" y="2885681"/>
                  </a:lnTo>
                  <a:lnTo>
                    <a:pt x="19647" y="2887049"/>
                  </a:lnTo>
                  <a:lnTo>
                    <a:pt x="0" y="2886893"/>
                  </a:lnTo>
                </a:path>
              </a:pathLst>
            </a:custGeom>
            <a:ln w="39322">
              <a:solidFill>
                <a:srgbClr val="F15B2A"/>
              </a:solidFill>
            </a:ln>
          </p:spPr>
          <p:txBody>
            <a:bodyPr wrap="square" lIns="0" tIns="0" rIns="0" bIns="0" rtlCol="0"/>
            <a:lstStyle/>
            <a:p/>
          </p:txBody>
        </p:sp>
        <p:sp>
          <p:nvSpPr>
            <p:cNvPr id="45" name="object 45"/>
            <p:cNvSpPr/>
            <p:nvPr/>
          </p:nvSpPr>
          <p:spPr>
            <a:xfrm>
              <a:off x="6642565" y="5770735"/>
              <a:ext cx="161290" cy="160655"/>
            </a:xfrm>
            <a:custGeom>
              <a:avLst/>
              <a:gdLst/>
              <a:ahLst/>
              <a:cxnLst/>
              <a:rect l="l" t="t" r="r" b="b"/>
              <a:pathLst>
                <a:path w="161290" h="160654">
                  <a:moveTo>
                    <a:pt x="160938" y="0"/>
                  </a:moveTo>
                  <a:lnTo>
                    <a:pt x="0" y="78964"/>
                  </a:lnTo>
                  <a:lnTo>
                    <a:pt x="159664" y="160481"/>
                  </a:lnTo>
                  <a:lnTo>
                    <a:pt x="160938" y="0"/>
                  </a:lnTo>
                  <a:close/>
                </a:path>
              </a:pathLst>
            </a:custGeom>
            <a:solidFill>
              <a:srgbClr val="F15B2A"/>
            </a:solidFill>
          </p:spPr>
          <p:txBody>
            <a:bodyPr wrap="square" lIns="0" tIns="0" rIns="0" bIns="0" rtlCol="0"/>
            <a:lstStyle/>
            <a:p/>
          </p:txBody>
        </p:sp>
        <p:sp>
          <p:nvSpPr>
            <p:cNvPr id="46" name="object 46"/>
            <p:cNvSpPr/>
            <p:nvPr/>
          </p:nvSpPr>
          <p:spPr>
            <a:xfrm>
              <a:off x="7941478" y="3944440"/>
              <a:ext cx="1155065" cy="209550"/>
            </a:xfrm>
            <a:custGeom>
              <a:avLst/>
              <a:gdLst/>
              <a:ahLst/>
              <a:cxnLst/>
              <a:rect l="l" t="t" r="r" b="b"/>
              <a:pathLst>
                <a:path w="1155065" h="209550">
                  <a:moveTo>
                    <a:pt x="1155012" y="0"/>
                  </a:moveTo>
                  <a:lnTo>
                    <a:pt x="0" y="0"/>
                  </a:lnTo>
                  <a:lnTo>
                    <a:pt x="0" y="209384"/>
                  </a:lnTo>
                  <a:lnTo>
                    <a:pt x="1155012" y="209384"/>
                  </a:lnTo>
                  <a:lnTo>
                    <a:pt x="1155012" y="0"/>
                  </a:lnTo>
                  <a:close/>
                </a:path>
              </a:pathLst>
            </a:custGeom>
            <a:solidFill>
              <a:srgbClr val="FFFFFF"/>
            </a:solidFill>
          </p:spPr>
          <p:txBody>
            <a:bodyPr wrap="square" lIns="0" tIns="0" rIns="0" bIns="0" rtlCol="0"/>
            <a:lstStyle/>
            <a:p/>
          </p:txBody>
        </p:sp>
      </p:grpSp>
      <p:sp>
        <p:nvSpPr>
          <p:cNvPr id="47" name="object 47"/>
          <p:cNvSpPr txBox="1"/>
          <p:nvPr/>
        </p:nvSpPr>
        <p:spPr>
          <a:xfrm>
            <a:off x="8133315" y="3889258"/>
            <a:ext cx="771525" cy="271145"/>
          </a:xfrm>
          <a:prstGeom prst="rect">
            <a:avLst/>
          </a:prstGeom>
        </p:spPr>
        <p:txBody>
          <a:bodyPr vert="horz" wrap="square" lIns="0" tIns="13970" rIns="0" bIns="0" rtlCol="0">
            <a:spAutoFit/>
          </a:bodyPr>
          <a:lstStyle/>
          <a:p>
            <a:pPr marL="12700">
              <a:lnSpc>
                <a:spcPct val="100000"/>
              </a:lnSpc>
              <a:spcBef>
                <a:spcPts val="110"/>
              </a:spcBef>
            </a:pPr>
            <a:r>
              <a:rPr sz="1600" spc="35" dirty="0">
                <a:solidFill>
                  <a:srgbClr val="F05A29"/>
                </a:solidFill>
                <a:latin typeface="Verdana" panose="020B0604030504040204"/>
                <a:cs typeface="Verdana" panose="020B0604030504040204"/>
              </a:rPr>
              <a:t>c</a:t>
            </a:r>
            <a:r>
              <a:rPr sz="1600" dirty="0">
                <a:solidFill>
                  <a:srgbClr val="F05A29"/>
                </a:solidFill>
                <a:latin typeface="Verdana" panose="020B0604030504040204"/>
                <a:cs typeface="Verdana" panose="020B0604030504040204"/>
              </a:rPr>
              <a:t>r</a:t>
            </a:r>
            <a:r>
              <a:rPr sz="1600" dirty="0">
                <a:solidFill>
                  <a:srgbClr val="F05A29"/>
                </a:solidFill>
                <a:latin typeface="Verdana" panose="020B0604030504040204"/>
                <a:cs typeface="Verdana" panose="020B0604030504040204"/>
              </a:rPr>
              <a:t>e</a:t>
            </a:r>
            <a:r>
              <a:rPr sz="1600" spc="-10" dirty="0">
                <a:solidFill>
                  <a:srgbClr val="F05A29"/>
                </a:solidFill>
                <a:latin typeface="Verdana" panose="020B0604030504040204"/>
                <a:cs typeface="Verdana" panose="020B0604030504040204"/>
              </a:rPr>
              <a:t>a</a:t>
            </a:r>
            <a:r>
              <a:rPr sz="1600" dirty="0">
                <a:solidFill>
                  <a:srgbClr val="F05A29"/>
                </a:solidFill>
                <a:latin typeface="Verdana" panose="020B0604030504040204"/>
                <a:cs typeface="Verdana" panose="020B0604030504040204"/>
              </a:rPr>
              <a:t>t</a:t>
            </a:r>
            <a:r>
              <a:rPr sz="1600" spc="-10" dirty="0">
                <a:solidFill>
                  <a:srgbClr val="F05A29"/>
                </a:solidFill>
                <a:latin typeface="Verdana" panose="020B0604030504040204"/>
                <a:cs typeface="Verdana" panose="020B0604030504040204"/>
              </a:rPr>
              <a:t>es</a:t>
            </a:r>
            <a:endParaRPr sz="1600">
              <a:latin typeface="Verdana" panose="020B0604030504040204"/>
              <a:cs typeface="Verdana" panose="020B0604030504040204"/>
            </a:endParaRPr>
          </a:p>
        </p:txBody>
      </p:sp>
      <p:sp>
        <p:nvSpPr>
          <p:cNvPr id="48" name="Slide Number Placeholder 47"/>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782377" y="2360886"/>
            <a:ext cx="0" cy="3417570"/>
          </a:xfrm>
          <a:custGeom>
            <a:avLst/>
            <a:gdLst/>
            <a:ahLst/>
            <a:cxnLst/>
            <a:rect l="l" t="t" r="r" b="b"/>
            <a:pathLst>
              <a:path h="3417570">
                <a:moveTo>
                  <a:pt x="0" y="0"/>
                </a:moveTo>
                <a:lnTo>
                  <a:pt x="0" y="3416948"/>
                </a:lnTo>
              </a:path>
            </a:pathLst>
          </a:custGeom>
          <a:ln w="15733">
            <a:solidFill>
              <a:srgbClr val="F05A28"/>
            </a:solidFill>
          </a:ln>
        </p:spPr>
        <p:txBody>
          <a:bodyPr wrap="square" lIns="0" tIns="0" rIns="0" bIns="0" rtlCol="0"/>
          <a:lstStyle/>
          <a:p/>
        </p:txBody>
      </p:sp>
      <p:sp>
        <p:nvSpPr>
          <p:cNvPr id="3" name="object 3"/>
          <p:cNvSpPr txBox="1"/>
          <p:nvPr/>
        </p:nvSpPr>
        <p:spPr>
          <a:xfrm>
            <a:off x="4268543" y="2510017"/>
            <a:ext cx="5517515" cy="3065780"/>
          </a:xfrm>
          <a:prstGeom prst="rect">
            <a:avLst/>
          </a:prstGeom>
        </p:spPr>
        <p:txBody>
          <a:bodyPr vert="horz" wrap="square" lIns="0" tIns="16510" rIns="0" bIns="0" rtlCol="0">
            <a:spAutoFit/>
          </a:bodyPr>
          <a:lstStyle/>
          <a:p>
            <a:pPr marL="12700">
              <a:lnSpc>
                <a:spcPct val="100000"/>
              </a:lnSpc>
              <a:spcBef>
                <a:spcPts val="130"/>
              </a:spcBef>
            </a:pPr>
            <a:r>
              <a:rPr sz="1950" spc="60" dirty="0">
                <a:latin typeface="Verdana" panose="020B0604030504040204"/>
                <a:cs typeface="Verdana" panose="020B0604030504040204"/>
              </a:rPr>
              <a:t>Almost</a:t>
            </a:r>
            <a:r>
              <a:rPr sz="1950" spc="-95" dirty="0">
                <a:latin typeface="Verdana" panose="020B0604030504040204"/>
                <a:cs typeface="Verdana" panose="020B0604030504040204"/>
              </a:rPr>
              <a:t> </a:t>
            </a:r>
            <a:r>
              <a:rPr sz="1950" spc="-5" dirty="0">
                <a:latin typeface="Verdana" panose="020B0604030504040204"/>
                <a:cs typeface="Verdana" panose="020B0604030504040204"/>
              </a:rPr>
              <a:t>universal</a:t>
            </a:r>
            <a:r>
              <a:rPr sz="1950" spc="-95" dirty="0">
                <a:latin typeface="Verdana" panose="020B0604030504040204"/>
                <a:cs typeface="Verdana" panose="020B0604030504040204"/>
              </a:rPr>
              <a:t> </a:t>
            </a:r>
            <a:r>
              <a:rPr sz="1950" spc="10" dirty="0">
                <a:latin typeface="Verdana" panose="020B0604030504040204"/>
                <a:cs typeface="Verdana" panose="020B0604030504040204"/>
              </a:rPr>
              <a:t>in</a:t>
            </a:r>
            <a:r>
              <a:rPr sz="1950" spc="-90" dirty="0">
                <a:latin typeface="Verdana" panose="020B0604030504040204"/>
                <a:cs typeface="Verdana" panose="020B0604030504040204"/>
              </a:rPr>
              <a:t> </a:t>
            </a:r>
            <a:r>
              <a:rPr sz="1950" spc="20" dirty="0">
                <a:latin typeface="Verdana" panose="020B0604030504040204"/>
                <a:cs typeface="Verdana" panose="020B0604030504040204"/>
              </a:rPr>
              <a:t>the</a:t>
            </a:r>
            <a:r>
              <a:rPr sz="1950" spc="-95" dirty="0">
                <a:latin typeface="Verdana" panose="020B0604030504040204"/>
                <a:cs typeface="Verdana" panose="020B0604030504040204"/>
              </a:rPr>
              <a:t> </a:t>
            </a:r>
            <a:r>
              <a:rPr sz="1950" spc="25" dirty="0">
                <a:latin typeface="Verdana" panose="020B0604030504040204"/>
                <a:cs typeface="Verdana" panose="020B0604030504040204"/>
              </a:rPr>
              <a:t>software</a:t>
            </a:r>
            <a:r>
              <a:rPr sz="1950" spc="-90" dirty="0">
                <a:latin typeface="Verdana" panose="020B0604030504040204"/>
                <a:cs typeface="Verdana" panose="020B0604030504040204"/>
              </a:rPr>
              <a:t> </a:t>
            </a:r>
            <a:r>
              <a:rPr sz="1950" spc="15" dirty="0">
                <a:latin typeface="Verdana" panose="020B0604030504040204"/>
                <a:cs typeface="Verdana" panose="020B0604030504040204"/>
              </a:rPr>
              <a:t>industry</a:t>
            </a:r>
            <a:endParaRPr sz="1950">
              <a:latin typeface="Verdana" panose="020B0604030504040204"/>
              <a:cs typeface="Verdana" panose="020B0604030504040204"/>
            </a:endParaRPr>
          </a:p>
          <a:p>
            <a:pPr marL="12700" marR="285115">
              <a:lnSpc>
                <a:spcPct val="164000"/>
              </a:lnSpc>
            </a:pPr>
            <a:r>
              <a:rPr sz="1950" spc="25" dirty="0">
                <a:latin typeface="Verdana" panose="020B0604030504040204"/>
                <a:cs typeface="Verdana" panose="020B0604030504040204"/>
              </a:rPr>
              <a:t>Useful </a:t>
            </a:r>
            <a:r>
              <a:rPr sz="1950" spc="45" dirty="0">
                <a:latin typeface="Verdana" panose="020B0604030504040204"/>
                <a:cs typeface="Verdana" panose="020B0604030504040204"/>
              </a:rPr>
              <a:t>for </a:t>
            </a:r>
            <a:r>
              <a:rPr sz="1950" spc="-25" dirty="0">
                <a:latin typeface="Verdana" panose="020B0604030504040204"/>
                <a:cs typeface="Verdana" panose="020B0604030504040204"/>
              </a:rPr>
              <a:t>analysis, </a:t>
            </a:r>
            <a:r>
              <a:rPr sz="1950" spc="10" dirty="0">
                <a:latin typeface="Verdana" panose="020B0604030504040204"/>
                <a:cs typeface="Verdana" panose="020B0604030504040204"/>
              </a:rPr>
              <a:t>design, </a:t>
            </a:r>
            <a:r>
              <a:rPr sz="1950" spc="30" dirty="0">
                <a:latin typeface="Verdana" panose="020B0604030504040204"/>
                <a:cs typeface="Verdana" panose="020B0604030504040204"/>
              </a:rPr>
              <a:t>and </a:t>
            </a:r>
            <a:r>
              <a:rPr sz="1950" spc="75" dirty="0">
                <a:latin typeface="Verdana" panose="020B0604030504040204"/>
                <a:cs typeface="Verdana" panose="020B0604030504040204"/>
              </a:rPr>
              <a:t>coding </a:t>
            </a:r>
            <a:r>
              <a:rPr sz="1950" spc="80" dirty="0">
                <a:latin typeface="Verdana" panose="020B0604030504040204"/>
                <a:cs typeface="Verdana" panose="020B0604030504040204"/>
              </a:rPr>
              <a:t> </a:t>
            </a:r>
            <a:r>
              <a:rPr sz="1950" spc="45" dirty="0">
                <a:latin typeface="Verdana" panose="020B0604030504040204"/>
                <a:cs typeface="Verdana" panose="020B0604030504040204"/>
              </a:rPr>
              <a:t>Most</a:t>
            </a:r>
            <a:r>
              <a:rPr sz="1950" spc="-95" dirty="0">
                <a:latin typeface="Verdana" panose="020B0604030504040204"/>
                <a:cs typeface="Verdana" panose="020B0604030504040204"/>
              </a:rPr>
              <a:t> </a:t>
            </a:r>
            <a:r>
              <a:rPr sz="1950" spc="15" dirty="0">
                <a:latin typeface="Verdana" panose="020B0604030504040204"/>
                <a:cs typeface="Verdana" panose="020B0604030504040204"/>
              </a:rPr>
              <a:t>successful</a:t>
            </a:r>
            <a:r>
              <a:rPr sz="1950" spc="-95" dirty="0">
                <a:latin typeface="Verdana" panose="020B0604030504040204"/>
                <a:cs typeface="Verdana" panose="020B0604030504040204"/>
              </a:rPr>
              <a:t> </a:t>
            </a:r>
            <a:r>
              <a:rPr sz="1950" spc="45" dirty="0">
                <a:latin typeface="Verdana" panose="020B0604030504040204"/>
                <a:cs typeface="Verdana" panose="020B0604030504040204"/>
              </a:rPr>
              <a:t>for</a:t>
            </a:r>
            <a:r>
              <a:rPr sz="1950" spc="-90" dirty="0">
                <a:latin typeface="Verdana" panose="020B0604030504040204"/>
                <a:cs typeface="Verdana" panose="020B0604030504040204"/>
              </a:rPr>
              <a:t> </a:t>
            </a:r>
            <a:r>
              <a:rPr sz="1950" spc="25" dirty="0">
                <a:latin typeface="Verdana" panose="020B0604030504040204"/>
                <a:cs typeface="Verdana" panose="020B0604030504040204"/>
              </a:rPr>
              <a:t>managing</a:t>
            </a:r>
            <a:r>
              <a:rPr sz="1950" spc="-95" dirty="0">
                <a:latin typeface="Verdana" panose="020B0604030504040204"/>
                <a:cs typeface="Verdana" panose="020B0604030504040204"/>
              </a:rPr>
              <a:t> </a:t>
            </a:r>
            <a:r>
              <a:rPr sz="1950" spc="35" dirty="0">
                <a:latin typeface="Verdana" panose="020B0604030504040204"/>
                <a:cs typeface="Verdana" panose="020B0604030504040204"/>
              </a:rPr>
              <a:t>complexity</a:t>
            </a:r>
            <a:endParaRPr sz="1950">
              <a:latin typeface="Verdana" panose="020B0604030504040204"/>
              <a:cs typeface="Verdana" panose="020B0604030504040204"/>
            </a:endParaRPr>
          </a:p>
          <a:p>
            <a:pPr marL="342265" marR="1102995" indent="-188595">
              <a:lnSpc>
                <a:spcPct val="101000"/>
              </a:lnSpc>
              <a:spcBef>
                <a:spcPts val="1490"/>
              </a:spcBef>
              <a:buChar char="-"/>
              <a:tabLst>
                <a:tab pos="342900" algn="l"/>
              </a:tabLst>
            </a:pPr>
            <a:r>
              <a:rPr sz="1950" spc="20" dirty="0">
                <a:latin typeface="Verdana" panose="020B0604030504040204"/>
                <a:cs typeface="Verdana" panose="020B0604030504040204"/>
              </a:rPr>
              <a:t>Supports </a:t>
            </a:r>
            <a:r>
              <a:rPr sz="1950" spc="40" dirty="0">
                <a:latin typeface="Verdana" panose="020B0604030504040204"/>
                <a:cs typeface="Verdana" panose="020B0604030504040204"/>
              </a:rPr>
              <a:t>decoupling </a:t>
            </a:r>
            <a:r>
              <a:rPr sz="1950" spc="20" dirty="0">
                <a:latin typeface="Verdana" panose="020B0604030504040204"/>
                <a:cs typeface="Verdana" panose="020B0604030504040204"/>
              </a:rPr>
              <a:t>(reduced </a:t>
            </a:r>
            <a:r>
              <a:rPr sz="1950" spc="25" dirty="0">
                <a:latin typeface="Verdana" panose="020B0604030504040204"/>
                <a:cs typeface="Verdana" panose="020B0604030504040204"/>
              </a:rPr>
              <a:t> </a:t>
            </a:r>
            <a:r>
              <a:rPr sz="1950" spc="10" dirty="0">
                <a:latin typeface="Verdana" panose="020B0604030504040204"/>
                <a:cs typeface="Verdana" panose="020B0604030504040204"/>
              </a:rPr>
              <a:t>interdependence)</a:t>
            </a:r>
            <a:r>
              <a:rPr sz="1950" spc="-95" dirty="0">
                <a:latin typeface="Verdana" panose="020B0604030504040204"/>
                <a:cs typeface="Verdana" panose="020B0604030504040204"/>
              </a:rPr>
              <a:t> </a:t>
            </a:r>
            <a:r>
              <a:rPr sz="1950" spc="65" dirty="0">
                <a:latin typeface="Verdana" panose="020B0604030504040204"/>
                <a:cs typeface="Verdana" panose="020B0604030504040204"/>
              </a:rPr>
              <a:t>of</a:t>
            </a:r>
            <a:r>
              <a:rPr sz="1950" spc="-90" dirty="0">
                <a:latin typeface="Verdana" panose="020B0604030504040204"/>
                <a:cs typeface="Verdana" panose="020B0604030504040204"/>
              </a:rPr>
              <a:t> </a:t>
            </a:r>
            <a:r>
              <a:rPr sz="1950" spc="-15" dirty="0">
                <a:latin typeface="Verdana" panose="020B0604030504040204"/>
                <a:cs typeface="Verdana" panose="020B0604030504040204"/>
              </a:rPr>
              <a:t>subsystems</a:t>
            </a:r>
            <a:endParaRPr sz="1950">
              <a:latin typeface="Verdana" panose="020B0604030504040204"/>
              <a:cs typeface="Verdana" panose="020B0604030504040204"/>
            </a:endParaRPr>
          </a:p>
          <a:p>
            <a:pPr marL="342265" indent="-189230">
              <a:lnSpc>
                <a:spcPct val="100000"/>
              </a:lnSpc>
              <a:spcBef>
                <a:spcPts val="1500"/>
              </a:spcBef>
              <a:buChar char="-"/>
              <a:tabLst>
                <a:tab pos="342900" algn="l"/>
              </a:tabLst>
            </a:pPr>
            <a:r>
              <a:rPr sz="1950" spc="20" dirty="0">
                <a:latin typeface="Verdana" panose="020B0604030504040204"/>
                <a:cs typeface="Verdana" panose="020B0604030504040204"/>
              </a:rPr>
              <a:t>Encourages</a:t>
            </a:r>
            <a:r>
              <a:rPr sz="1950" spc="-105" dirty="0">
                <a:latin typeface="Verdana" panose="020B0604030504040204"/>
                <a:cs typeface="Verdana" panose="020B0604030504040204"/>
              </a:rPr>
              <a:t> </a:t>
            </a:r>
            <a:r>
              <a:rPr sz="1950" spc="-20" dirty="0">
                <a:latin typeface="Verdana" panose="020B0604030504040204"/>
                <a:cs typeface="Verdana" panose="020B0604030504040204"/>
              </a:rPr>
              <a:t>reuse</a:t>
            </a:r>
            <a:r>
              <a:rPr sz="1950" spc="-100" dirty="0">
                <a:latin typeface="Verdana" panose="020B0604030504040204"/>
                <a:cs typeface="Verdana" panose="020B0604030504040204"/>
              </a:rPr>
              <a:t> </a:t>
            </a:r>
            <a:r>
              <a:rPr sz="1950" spc="65" dirty="0">
                <a:latin typeface="Verdana" panose="020B0604030504040204"/>
                <a:cs typeface="Verdana" panose="020B0604030504040204"/>
              </a:rPr>
              <a:t>of</a:t>
            </a:r>
            <a:r>
              <a:rPr sz="1950" spc="-100" dirty="0">
                <a:latin typeface="Verdana" panose="020B0604030504040204"/>
                <a:cs typeface="Verdana" panose="020B0604030504040204"/>
              </a:rPr>
              <a:t> </a:t>
            </a:r>
            <a:r>
              <a:rPr sz="1950" spc="30" dirty="0">
                <a:latin typeface="Verdana" panose="020B0604030504040204"/>
                <a:cs typeface="Verdana" panose="020B0604030504040204"/>
              </a:rPr>
              <a:t>components</a:t>
            </a:r>
            <a:endParaRPr sz="1950">
              <a:latin typeface="Verdana" panose="020B0604030504040204"/>
              <a:cs typeface="Verdana" panose="020B0604030504040204"/>
            </a:endParaRPr>
          </a:p>
          <a:p>
            <a:pPr marL="12700">
              <a:lnSpc>
                <a:spcPct val="100000"/>
              </a:lnSpc>
              <a:spcBef>
                <a:spcPts val="1500"/>
              </a:spcBef>
            </a:pPr>
            <a:r>
              <a:rPr sz="1950" spc="30" dirty="0">
                <a:latin typeface="Verdana" panose="020B0604030504040204"/>
                <a:cs typeface="Verdana" panose="020B0604030504040204"/>
              </a:rPr>
              <a:t>Design</a:t>
            </a:r>
            <a:r>
              <a:rPr sz="1950" spc="-100" dirty="0">
                <a:latin typeface="Verdana" panose="020B0604030504040204"/>
                <a:cs typeface="Verdana" panose="020B0604030504040204"/>
              </a:rPr>
              <a:t> </a:t>
            </a:r>
            <a:r>
              <a:rPr sz="1950" spc="15" dirty="0">
                <a:latin typeface="Verdana" panose="020B0604030504040204"/>
                <a:cs typeface="Verdana" panose="020B0604030504040204"/>
              </a:rPr>
              <a:t>rationale</a:t>
            </a:r>
            <a:r>
              <a:rPr sz="1950" spc="-95" dirty="0">
                <a:latin typeface="Verdana" panose="020B0604030504040204"/>
                <a:cs typeface="Verdana" panose="020B0604030504040204"/>
              </a:rPr>
              <a:t> </a:t>
            </a:r>
            <a:r>
              <a:rPr sz="1950" spc="45" dirty="0">
                <a:latin typeface="Verdana" panose="020B0604030504040204"/>
                <a:cs typeface="Verdana" panose="020B0604030504040204"/>
              </a:rPr>
              <a:t>for</a:t>
            </a:r>
            <a:r>
              <a:rPr sz="1950" spc="-100" dirty="0">
                <a:latin typeface="Verdana" panose="020B0604030504040204"/>
                <a:cs typeface="Verdana" panose="020B0604030504040204"/>
              </a:rPr>
              <a:t> </a:t>
            </a:r>
            <a:r>
              <a:rPr sz="1950" spc="20" dirty="0">
                <a:latin typeface="Verdana" panose="020B0604030504040204"/>
                <a:cs typeface="Verdana" panose="020B0604030504040204"/>
              </a:rPr>
              <a:t>much</a:t>
            </a:r>
            <a:r>
              <a:rPr sz="1950" spc="-95" dirty="0">
                <a:latin typeface="Verdana" panose="020B0604030504040204"/>
                <a:cs typeface="Verdana" panose="020B0604030504040204"/>
              </a:rPr>
              <a:t> </a:t>
            </a:r>
            <a:r>
              <a:rPr sz="1950" spc="85" dirty="0">
                <a:latin typeface="Verdana" panose="020B0604030504040204"/>
                <a:cs typeface="Verdana" panose="020B0604030504040204"/>
              </a:rPr>
              <a:t>of</a:t>
            </a:r>
            <a:r>
              <a:rPr sz="1950" spc="-95" dirty="0">
                <a:latin typeface="Verdana" panose="020B0604030504040204"/>
                <a:cs typeface="Verdana" panose="020B0604030504040204"/>
              </a:rPr>
              <a:t> </a:t>
            </a:r>
            <a:r>
              <a:rPr sz="1950" spc="30" dirty="0">
                <a:latin typeface="Verdana" panose="020B0604030504040204"/>
                <a:cs typeface="Verdana" panose="020B0604030504040204"/>
              </a:rPr>
              <a:t>Java</a:t>
            </a:r>
            <a:r>
              <a:rPr sz="1950" spc="-100" dirty="0">
                <a:latin typeface="Verdana" panose="020B0604030504040204"/>
                <a:cs typeface="Verdana" panose="020B0604030504040204"/>
              </a:rPr>
              <a:t> </a:t>
            </a:r>
            <a:r>
              <a:rPr sz="1950" spc="30" dirty="0">
                <a:latin typeface="Verdana" panose="020B0604030504040204"/>
                <a:cs typeface="Verdana" panose="020B0604030504040204"/>
              </a:rPr>
              <a:t>language</a:t>
            </a:r>
            <a:endParaRPr sz="1950">
              <a:latin typeface="Verdana" panose="020B0604030504040204"/>
              <a:cs typeface="Verdana" panose="020B0604030504040204"/>
            </a:endParaRPr>
          </a:p>
        </p:txBody>
      </p:sp>
      <p:sp>
        <p:nvSpPr>
          <p:cNvPr id="4" name="object 4"/>
          <p:cNvSpPr txBox="1">
            <a:spLocks noGrp="1"/>
          </p:cNvSpPr>
          <p:nvPr>
            <p:ph type="title"/>
          </p:nvPr>
        </p:nvSpPr>
        <p:spPr>
          <a:xfrm>
            <a:off x="2318302" y="1434222"/>
            <a:ext cx="5422265" cy="554355"/>
          </a:xfrm>
          <a:prstGeom prst="rect">
            <a:avLst/>
          </a:prstGeom>
        </p:spPr>
        <p:txBody>
          <a:bodyPr vert="horz" wrap="square" lIns="0" tIns="14604" rIns="0" bIns="0" rtlCol="0">
            <a:spAutoFit/>
          </a:bodyPr>
          <a:lstStyle/>
          <a:p>
            <a:pPr marL="12700">
              <a:lnSpc>
                <a:spcPct val="100000"/>
              </a:lnSpc>
              <a:spcBef>
                <a:spcPts val="115"/>
              </a:spcBef>
            </a:pPr>
            <a:r>
              <a:rPr sz="3450" spc="80" dirty="0">
                <a:solidFill>
                  <a:srgbClr val="404040"/>
                </a:solidFill>
              </a:rPr>
              <a:t>Why</a:t>
            </a:r>
            <a:r>
              <a:rPr sz="3450" spc="-215" dirty="0">
                <a:solidFill>
                  <a:srgbClr val="404040"/>
                </a:solidFill>
              </a:rPr>
              <a:t> </a:t>
            </a:r>
            <a:r>
              <a:rPr sz="3450" spc="35" dirty="0">
                <a:solidFill>
                  <a:srgbClr val="404040"/>
                </a:solidFill>
              </a:rPr>
              <a:t>Object</a:t>
            </a:r>
            <a:r>
              <a:rPr sz="3450" spc="-210" dirty="0">
                <a:solidFill>
                  <a:srgbClr val="404040"/>
                </a:solidFill>
              </a:rPr>
              <a:t> </a:t>
            </a:r>
            <a:r>
              <a:rPr sz="3450" spc="-20" dirty="0">
                <a:solidFill>
                  <a:srgbClr val="404040"/>
                </a:solidFill>
              </a:rPr>
              <a:t>Orientation?</a:t>
            </a:r>
            <a:endParaRPr sz="3450"/>
          </a:p>
        </p:txBody>
      </p:sp>
      <p:pic>
        <p:nvPicPr>
          <p:cNvPr id="5" name="object 5"/>
          <p:cNvPicPr/>
          <p:nvPr/>
        </p:nvPicPr>
        <p:blipFill>
          <a:blip r:embed="rId1" cstate="print"/>
          <a:stretch>
            <a:fillRect/>
          </a:stretch>
        </p:blipFill>
        <p:spPr>
          <a:xfrm>
            <a:off x="547311" y="2534513"/>
            <a:ext cx="2773918" cy="2902902"/>
          </a:xfrm>
          <a:prstGeom prst="rect">
            <a:avLst/>
          </a:prstGeom>
        </p:spPr>
      </p:pic>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1113" y="1496157"/>
            <a:ext cx="3172460" cy="478790"/>
          </a:xfrm>
          <a:prstGeom prst="rect">
            <a:avLst/>
          </a:prstGeom>
        </p:spPr>
        <p:txBody>
          <a:bodyPr vert="horz" wrap="square" lIns="0" tIns="15240" rIns="0" bIns="0" rtlCol="0">
            <a:spAutoFit/>
          </a:bodyPr>
          <a:lstStyle/>
          <a:p>
            <a:pPr marL="12700">
              <a:lnSpc>
                <a:spcPct val="100000"/>
              </a:lnSpc>
              <a:spcBef>
                <a:spcPts val="120"/>
              </a:spcBef>
            </a:pPr>
            <a:r>
              <a:rPr sz="2950" spc="-15" dirty="0"/>
              <a:t>Software</a:t>
            </a:r>
            <a:r>
              <a:rPr sz="2950" spc="-215" dirty="0"/>
              <a:t> </a:t>
            </a:r>
            <a:r>
              <a:rPr sz="2950" spc="-35" dirty="0"/>
              <a:t>Classes</a:t>
            </a:r>
            <a:endParaRPr sz="2950"/>
          </a:p>
        </p:txBody>
      </p:sp>
      <p:graphicFrame>
        <p:nvGraphicFramePr>
          <p:cNvPr id="3" name="object 3"/>
          <p:cNvGraphicFramePr>
            <a:graphicFrameLocks noGrp="1"/>
          </p:cNvGraphicFramePr>
          <p:nvPr/>
        </p:nvGraphicFramePr>
        <p:xfrm>
          <a:off x="1371618" y="3342770"/>
          <a:ext cx="7259320" cy="1300480"/>
        </p:xfrm>
        <a:graphic>
          <a:graphicData uri="http://schemas.openxmlformats.org/drawingml/2006/table">
            <a:tbl>
              <a:tblPr firstRow="1" bandRow="1">
                <a:tableStyleId>{2D5ABB26-0587-4C30-8999-92F81FD0307C}</a:tableStyleId>
              </a:tblPr>
              <a:tblGrid>
                <a:gridCol w="3047365"/>
                <a:gridCol w="1885314"/>
                <a:gridCol w="2291714"/>
              </a:tblGrid>
              <a:tr h="293041">
                <a:tc>
                  <a:txBody>
                    <a:bodyPr/>
                    <a:lstStyle/>
                    <a:p>
                      <a:pPr marL="869315">
                        <a:lnSpc>
                          <a:spcPts val="1725"/>
                        </a:lnSpc>
                      </a:pPr>
                      <a:r>
                        <a:rPr sz="1600" spc="5" dirty="0">
                          <a:latin typeface="Courier New" panose="02070309020205020404"/>
                          <a:cs typeface="Courier New" panose="02070309020205020404"/>
                        </a:rPr>
                        <a:t>Customer</a:t>
                      </a:r>
                      <a:endParaRPr sz="1600">
                        <a:latin typeface="Courier New" panose="02070309020205020404"/>
                        <a:cs typeface="Courier New" panose="020703090202050204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rowSpan="3">
                  <a:txBody>
                    <a:bodyPr/>
                    <a:lstStyle/>
                    <a:p>
                      <a:pPr>
                        <a:lnSpc>
                          <a:spcPct val="100000"/>
                        </a:lnSpc>
                      </a:pPr>
                      <a:endParaRPr sz="2100">
                        <a:latin typeface="Times New Roman" panose="02020603050405020304"/>
                        <a:cs typeface="Times New Roman" panose="02020603050405020304"/>
                      </a:endParaRPr>
                    </a:p>
                    <a:p>
                      <a:pPr marR="116840" algn="r">
                        <a:lnSpc>
                          <a:spcPts val="1875"/>
                        </a:lnSpc>
                      </a:pPr>
                      <a:r>
                        <a:rPr sz="1600" dirty="0">
                          <a:latin typeface="Courier New" panose="02070309020205020404"/>
                          <a:cs typeface="Courier New" panose="02070309020205020404"/>
                        </a:rPr>
                        <a:t>1</a:t>
                      </a:r>
                      <a:endParaRPr sz="1600">
                        <a:latin typeface="Courier New" panose="02070309020205020404"/>
                        <a:cs typeface="Courier New" panose="02070309020205020404"/>
                      </a:endParaRPr>
                    </a:p>
                  </a:txBody>
                  <a:tcPr marL="0" marR="0" marT="0" marB="0">
                    <a:lnL w="28575">
                      <a:solidFill>
                        <a:srgbClr val="000000"/>
                      </a:solidFill>
                      <a:prstDash val="solid"/>
                    </a:lnL>
                    <a:lnR w="28575">
                      <a:solidFill>
                        <a:srgbClr val="000000"/>
                      </a:solidFill>
                      <a:prstDash val="solid"/>
                    </a:lnR>
                    <a:lnB w="28575">
                      <a:solidFill>
                        <a:srgbClr val="000000"/>
                      </a:solidFill>
                      <a:prstDash val="solid"/>
                    </a:lnB>
                  </a:tcPr>
                </a:tc>
                <a:tc rowSpan="2">
                  <a:txBody>
                    <a:bodyPr/>
                    <a:lstStyle/>
                    <a:p>
                      <a:pPr marL="444500">
                        <a:lnSpc>
                          <a:spcPct val="100000"/>
                        </a:lnSpc>
                        <a:spcBef>
                          <a:spcPts val="750"/>
                        </a:spcBef>
                      </a:pPr>
                      <a:r>
                        <a:rPr sz="1600" spc="15" dirty="0">
                          <a:latin typeface="Courier New" panose="02070309020205020404"/>
                          <a:cs typeface="Courier New" panose="02070309020205020404"/>
                        </a:rPr>
                        <a:t>CreditCard</a:t>
                      </a:r>
                      <a:endParaRPr sz="1600">
                        <a:latin typeface="Courier New" panose="02070309020205020404"/>
                        <a:cs typeface="Courier New" panose="02070309020205020404"/>
                      </a:endParaRPr>
                    </a:p>
                  </a:txBody>
                  <a:tcPr marL="0" marR="0" marT="9525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118073">
                <a:tc rowSpan="4">
                  <a:txBody>
                    <a:bodyPr/>
                    <a:lstStyle/>
                    <a:p>
                      <a:pPr marL="117475" marR="224790" indent="15240">
                        <a:lnSpc>
                          <a:spcPct val="103000"/>
                        </a:lnSpc>
                        <a:spcBef>
                          <a:spcPts val="185"/>
                        </a:spcBef>
                      </a:pPr>
                      <a:r>
                        <a:rPr sz="1600" dirty="0">
                          <a:latin typeface="Courier New" panose="02070309020205020404"/>
                          <a:cs typeface="Courier New" panose="02070309020205020404"/>
                        </a:rPr>
                        <a:t>name: </a:t>
                      </a:r>
                      <a:r>
                        <a:rPr sz="1600" spc="5" dirty="0">
                          <a:latin typeface="Courier New" panose="02070309020205020404"/>
                          <a:cs typeface="Courier New" panose="02070309020205020404"/>
                        </a:rPr>
                        <a:t>String </a:t>
                      </a:r>
                      <a:r>
                        <a:rPr sz="1600" spc="10" dirty="0">
                          <a:latin typeface="Courier New" panose="02070309020205020404"/>
                          <a:cs typeface="Courier New" panose="02070309020205020404"/>
                        </a:rPr>
                        <a:t> </a:t>
                      </a:r>
                      <a:r>
                        <a:rPr sz="1600" dirty="0">
                          <a:latin typeface="Courier New" panose="02070309020205020404"/>
                          <a:cs typeface="Courier New" panose="02070309020205020404"/>
                        </a:rPr>
                        <a:t>creditCard:</a:t>
                      </a:r>
                      <a:r>
                        <a:rPr sz="1600" spc="-80" dirty="0">
                          <a:latin typeface="Courier New" panose="02070309020205020404"/>
                          <a:cs typeface="Courier New" panose="02070309020205020404"/>
                        </a:rPr>
                        <a:t> </a:t>
                      </a:r>
                      <a:r>
                        <a:rPr sz="1600" spc="5" dirty="0">
                          <a:latin typeface="Courier New" panose="02070309020205020404"/>
                          <a:cs typeface="Courier New" panose="02070309020205020404"/>
                        </a:rPr>
                        <a:t>CreditCard</a:t>
                      </a:r>
                      <a:endParaRPr sz="1600">
                        <a:latin typeface="Courier New" panose="02070309020205020404"/>
                        <a:cs typeface="Courier New" panose="02070309020205020404"/>
                      </a:endParaRPr>
                    </a:p>
                  </a:txBody>
                  <a:tcPr marL="0" marR="0" marT="2349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cPr marL="0" marR="0" marT="0" marB="0">
                    <a:lnL w="28575">
                      <a:solidFill>
                        <a:srgbClr val="000000"/>
                      </a:solidFill>
                      <a:prstDash val="solid"/>
                    </a:lnL>
                    <a:lnR w="28575">
                      <a:solidFill>
                        <a:srgbClr val="000000"/>
                      </a:solidFill>
                      <a:prstDash val="solid"/>
                    </a:lnR>
                    <a:lnB w="28575">
                      <a:solidFill>
                        <a:srgbClr val="000000"/>
                      </a:solidFill>
                      <a:prstDash val="solid"/>
                    </a:lnB>
                  </a:tcPr>
                </a:tc>
                <a:tc vMerge="1">
                  <a:tcPr marL="0" marR="0" marT="9525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146348">
                <a:tc vMerge="1">
                  <a:tcPr marL="0" marR="0" marT="2349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cPr marL="0" marR="0" marT="0" marB="0">
                    <a:lnL w="28575">
                      <a:solidFill>
                        <a:srgbClr val="000000"/>
                      </a:solidFill>
                      <a:prstDash val="solid"/>
                    </a:lnL>
                    <a:lnR w="28575">
                      <a:solidFill>
                        <a:srgbClr val="000000"/>
                      </a:solidFill>
                      <a:prstDash val="solid"/>
                    </a:lnR>
                    <a:lnB w="28575">
                      <a:solidFill>
                        <a:srgbClr val="000000"/>
                      </a:solidFill>
                      <a:prstDash val="solid"/>
                    </a:lnB>
                  </a:tcPr>
                </a:tc>
                <a:tc rowSpan="2">
                  <a:txBody>
                    <a:bodyPr/>
                    <a:lstStyle/>
                    <a:p>
                      <a:pPr marL="88265">
                        <a:lnSpc>
                          <a:spcPct val="100000"/>
                        </a:lnSpc>
                        <a:spcBef>
                          <a:spcPts val="455"/>
                        </a:spcBef>
                      </a:pPr>
                      <a:r>
                        <a:rPr sz="1600" dirty="0">
                          <a:latin typeface="Courier New" panose="02070309020205020404"/>
                          <a:cs typeface="Courier New" panose="02070309020205020404"/>
                        </a:rPr>
                        <a:t>number:</a:t>
                      </a:r>
                      <a:r>
                        <a:rPr sz="1600" spc="-55" dirty="0">
                          <a:latin typeface="Courier New" panose="02070309020205020404"/>
                          <a:cs typeface="Courier New" panose="02070309020205020404"/>
                        </a:rPr>
                        <a:t> </a:t>
                      </a:r>
                      <a:r>
                        <a:rPr sz="1600" spc="5" dirty="0">
                          <a:latin typeface="Courier New" panose="02070309020205020404"/>
                          <a:cs typeface="Courier New" panose="02070309020205020404"/>
                        </a:rPr>
                        <a:t>long</a:t>
                      </a:r>
                      <a:endParaRPr sz="1600">
                        <a:latin typeface="Courier New" panose="02070309020205020404"/>
                        <a:cs typeface="Courier New" panose="02070309020205020404"/>
                      </a:endParaRPr>
                    </a:p>
                  </a:txBody>
                  <a:tcPr marL="0" marR="0" marT="577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214022">
                <a:tc vMerge="1">
                  <a:tcPr marL="0" marR="0" marT="2349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rowSpan="3">
                  <a:txBody>
                    <a:bodyPr/>
                    <a:lstStyle/>
                    <a:p>
                      <a:pPr>
                        <a:lnSpc>
                          <a:spcPct val="100000"/>
                        </a:lnSpc>
                      </a:pPr>
                      <a:endParaRPr sz="21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tcPr>
                </a:tc>
                <a:tc vMerge="1">
                  <a:tcPr marL="0" marR="0" marT="577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vMerge="1">
                  <a:tcPr marL="0" marR="0" marT="2349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cPr marL="0" marR="0" marT="0" marB="0">
                    <a:lnL w="28575">
                      <a:solidFill>
                        <a:srgbClr val="000000"/>
                      </a:solidFill>
                      <a:prstDash val="solid"/>
                    </a:lnL>
                    <a:lnR w="28575">
                      <a:solidFill>
                        <a:srgbClr val="000000"/>
                      </a:solidFill>
                      <a:prstDash val="solid"/>
                    </a:lnR>
                    <a:lnT w="28575">
                      <a:solidFill>
                        <a:srgbClr val="000000"/>
                      </a:solidFill>
                      <a:prstDash val="solid"/>
                    </a:lnT>
                  </a:tcPr>
                </a:tc>
                <a:tc rowSpan="2">
                  <a:txBody>
                    <a:bodyPr/>
                    <a:lstStyle/>
                    <a:p>
                      <a:pPr marL="88265">
                        <a:lnSpc>
                          <a:spcPct val="100000"/>
                        </a:lnSpc>
                        <a:spcBef>
                          <a:spcPts val="405"/>
                        </a:spcBef>
                      </a:pPr>
                      <a:r>
                        <a:rPr sz="1600" spc="5" dirty="0">
                          <a:latin typeface="Courier New" panose="02070309020205020404"/>
                          <a:cs typeface="Courier New" panose="02070309020205020404"/>
                        </a:rPr>
                        <a:t>CreditCard(long)</a:t>
                      </a:r>
                      <a:endParaRPr sz="1600">
                        <a:latin typeface="Courier New" panose="02070309020205020404"/>
                        <a:cs typeface="Courier New" panose="02070309020205020404"/>
                      </a:endParaRPr>
                    </a:p>
                  </a:txBody>
                  <a:tcPr marL="0" marR="0" marT="514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295741">
                <a:tc rowSpan="2">
                  <a:txBody>
                    <a:bodyPr/>
                    <a:lstStyle/>
                    <a:p>
                      <a:pPr marL="132715">
                        <a:lnSpc>
                          <a:spcPct val="100000"/>
                        </a:lnSpc>
                        <a:spcBef>
                          <a:spcPts val="435"/>
                        </a:spcBef>
                      </a:pPr>
                      <a:r>
                        <a:rPr sz="1600" spc="5" dirty="0">
                          <a:latin typeface="Courier New" panose="02070309020205020404"/>
                          <a:cs typeface="Courier New" panose="02070309020205020404"/>
                        </a:rPr>
                        <a:t>Customer(String,long)</a:t>
                      </a:r>
                      <a:endParaRPr sz="1600">
                        <a:latin typeface="Courier New" panose="02070309020205020404"/>
                        <a:cs typeface="Courier New" panose="02070309020205020404"/>
                      </a:endParaRPr>
                    </a:p>
                  </a:txBody>
                  <a:tcPr marL="0" marR="0" marT="55244"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vMerge="1">
                  <a:tcPr marL="0" marR="0" marT="0" marB="0">
                    <a:lnL w="28575">
                      <a:solidFill>
                        <a:srgbClr val="000000"/>
                      </a:solidFill>
                      <a:prstDash val="solid"/>
                    </a:lnL>
                    <a:lnR w="28575">
                      <a:solidFill>
                        <a:srgbClr val="000000"/>
                      </a:solidFill>
                      <a:prstDash val="solid"/>
                    </a:lnR>
                    <a:lnT w="28575">
                      <a:solidFill>
                        <a:srgbClr val="000000"/>
                      </a:solidFill>
                      <a:prstDash val="solid"/>
                    </a:lnT>
                  </a:tcPr>
                </a:tc>
                <a:tc vMerge="1">
                  <a:tcPr marL="0" marR="0" marT="5143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vMerge="1">
                  <a:tcPr marL="0" marR="0" marT="55244"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gridSpan="2">
                  <a:txBody>
                    <a:bodyPr/>
                    <a:lstStyle/>
                    <a:p>
                      <a:pPr>
                        <a:lnSpc>
                          <a:spcPct val="100000"/>
                        </a:lnSpc>
                      </a:pPr>
                      <a:endParaRPr sz="400">
                        <a:latin typeface="Times New Roman" panose="02020603050405020304"/>
                        <a:cs typeface="Times New Roman" panose="02020603050405020304"/>
                      </a:endParaRPr>
                    </a:p>
                  </a:txBody>
                  <a:tcPr marL="0" marR="0" marT="0" marB="0">
                    <a:lnL w="28575">
                      <a:solidFill>
                        <a:srgbClr val="000000"/>
                      </a:solidFill>
                      <a:prstDash val="solid"/>
                    </a:lnL>
                  </a:tcPr>
                </a:tc>
                <a:tc hMerge="1">
                  <a:tcPr marL="0" marR="0" marT="0" marB="0"/>
                </a:tc>
              </a:tr>
            </a:tbl>
          </a:graphicData>
        </a:graphic>
      </p:graphicFrame>
      <p:pic>
        <p:nvPicPr>
          <p:cNvPr id="4" name="object 4"/>
          <p:cNvPicPr/>
          <p:nvPr/>
        </p:nvPicPr>
        <p:blipFill>
          <a:blip r:embed="rId1" cstate="print"/>
          <a:stretch>
            <a:fillRect/>
          </a:stretch>
        </p:blipFill>
        <p:spPr>
          <a:xfrm>
            <a:off x="4424117" y="3889505"/>
            <a:ext cx="203846" cy="119259"/>
          </a:xfrm>
          <a:prstGeom prst="rect">
            <a:avLst/>
          </a:prstGeom>
        </p:spPr>
      </p:pic>
      <p:sp>
        <p:nvSpPr>
          <p:cNvPr id="5" name="object 5"/>
          <p:cNvSpPr txBox="1"/>
          <p:nvPr/>
        </p:nvSpPr>
        <p:spPr>
          <a:xfrm>
            <a:off x="710218" y="2140319"/>
            <a:ext cx="8208645" cy="963294"/>
          </a:xfrm>
          <a:prstGeom prst="rect">
            <a:avLst/>
          </a:prstGeom>
        </p:spPr>
        <p:txBody>
          <a:bodyPr vert="horz" wrap="square" lIns="0" tIns="12700" rIns="0" bIns="0" rtlCol="0">
            <a:spAutoFit/>
          </a:bodyPr>
          <a:lstStyle/>
          <a:p>
            <a:pPr marL="12700" marR="5080">
              <a:lnSpc>
                <a:spcPct val="108000"/>
              </a:lnSpc>
              <a:spcBef>
                <a:spcPts val="100"/>
              </a:spcBef>
            </a:pPr>
            <a:r>
              <a:rPr sz="2850" spc="120" dirty="0">
                <a:solidFill>
                  <a:srgbClr val="9BC850"/>
                </a:solidFill>
                <a:latin typeface="Verdana" panose="020B0604030504040204"/>
                <a:cs typeface="Verdana" panose="020B0604030504040204"/>
              </a:rPr>
              <a:t>"A</a:t>
            </a:r>
            <a:r>
              <a:rPr sz="2850" spc="-150" dirty="0">
                <a:solidFill>
                  <a:srgbClr val="9BC850"/>
                </a:solidFill>
                <a:latin typeface="Verdana" panose="020B0604030504040204"/>
                <a:cs typeface="Verdana" panose="020B0604030504040204"/>
              </a:rPr>
              <a:t> </a:t>
            </a:r>
            <a:r>
              <a:rPr sz="2850" spc="-10" dirty="0">
                <a:solidFill>
                  <a:srgbClr val="9BC850"/>
                </a:solidFill>
                <a:latin typeface="Verdana" panose="020B0604030504040204"/>
                <a:cs typeface="Verdana" panose="020B0604030504040204"/>
              </a:rPr>
              <a:t>customer</a:t>
            </a:r>
            <a:r>
              <a:rPr sz="2850" spc="-150" dirty="0">
                <a:solidFill>
                  <a:srgbClr val="9BC850"/>
                </a:solidFill>
                <a:latin typeface="Verdana" panose="020B0604030504040204"/>
                <a:cs typeface="Verdana" panose="020B0604030504040204"/>
              </a:rPr>
              <a:t> </a:t>
            </a:r>
            <a:r>
              <a:rPr sz="2850" spc="-275" dirty="0">
                <a:solidFill>
                  <a:srgbClr val="9BC850"/>
                </a:solidFill>
                <a:latin typeface="Verdana" panose="020B0604030504040204"/>
                <a:cs typeface="Verdana" panose="020B0604030504040204"/>
              </a:rPr>
              <a:t>…</a:t>
            </a:r>
            <a:r>
              <a:rPr sz="2850" spc="-150" dirty="0">
                <a:solidFill>
                  <a:srgbClr val="9BC850"/>
                </a:solidFill>
                <a:latin typeface="Verdana" panose="020B0604030504040204"/>
                <a:cs typeface="Verdana" panose="020B0604030504040204"/>
              </a:rPr>
              <a:t> </a:t>
            </a:r>
            <a:r>
              <a:rPr sz="2850" spc="10" dirty="0">
                <a:solidFill>
                  <a:srgbClr val="9BC850"/>
                </a:solidFill>
                <a:latin typeface="Verdana" panose="020B0604030504040204"/>
                <a:cs typeface="Verdana" panose="020B0604030504040204"/>
              </a:rPr>
              <a:t>checks</a:t>
            </a:r>
            <a:r>
              <a:rPr sz="2850" spc="-150" dirty="0">
                <a:solidFill>
                  <a:srgbClr val="9BC850"/>
                </a:solidFill>
                <a:latin typeface="Verdana" panose="020B0604030504040204"/>
                <a:cs typeface="Verdana" panose="020B0604030504040204"/>
              </a:rPr>
              <a:t> </a:t>
            </a:r>
            <a:r>
              <a:rPr sz="2850" spc="-65" dirty="0">
                <a:solidFill>
                  <a:srgbClr val="9BC850"/>
                </a:solidFill>
                <a:latin typeface="Verdana" panose="020B0604030504040204"/>
                <a:cs typeface="Verdana" panose="020B0604030504040204"/>
              </a:rPr>
              <a:t>out,</a:t>
            </a:r>
            <a:r>
              <a:rPr sz="2850" spc="-145" dirty="0">
                <a:solidFill>
                  <a:srgbClr val="9BC850"/>
                </a:solidFill>
                <a:latin typeface="Verdana" panose="020B0604030504040204"/>
                <a:cs typeface="Verdana" panose="020B0604030504040204"/>
              </a:rPr>
              <a:t> </a:t>
            </a:r>
            <a:r>
              <a:rPr sz="2850" spc="-30" dirty="0">
                <a:solidFill>
                  <a:srgbClr val="9BC850"/>
                </a:solidFill>
                <a:latin typeface="Verdana" panose="020B0604030504040204"/>
                <a:cs typeface="Verdana" panose="020B0604030504040204"/>
              </a:rPr>
              <a:t>making</a:t>
            </a:r>
            <a:r>
              <a:rPr sz="2850" spc="-150" dirty="0">
                <a:solidFill>
                  <a:srgbClr val="9BC850"/>
                </a:solidFill>
                <a:latin typeface="Verdana" panose="020B0604030504040204"/>
                <a:cs typeface="Verdana" panose="020B0604030504040204"/>
              </a:rPr>
              <a:t> </a:t>
            </a:r>
            <a:r>
              <a:rPr sz="2850" spc="-65" dirty="0">
                <a:solidFill>
                  <a:srgbClr val="9BC850"/>
                </a:solidFill>
                <a:latin typeface="Verdana" panose="020B0604030504040204"/>
                <a:cs typeface="Verdana" panose="020B0604030504040204"/>
              </a:rPr>
              <a:t>a</a:t>
            </a:r>
            <a:r>
              <a:rPr sz="2850" spc="-150" dirty="0">
                <a:solidFill>
                  <a:srgbClr val="9BC850"/>
                </a:solidFill>
                <a:latin typeface="Verdana" panose="020B0604030504040204"/>
                <a:cs typeface="Verdana" panose="020B0604030504040204"/>
              </a:rPr>
              <a:t> </a:t>
            </a:r>
            <a:r>
              <a:rPr sz="2850" spc="-20" dirty="0">
                <a:solidFill>
                  <a:srgbClr val="9BC850"/>
                </a:solidFill>
                <a:latin typeface="Verdana" panose="020B0604030504040204"/>
                <a:cs typeface="Verdana" panose="020B0604030504040204"/>
              </a:rPr>
              <a:t>payment </a:t>
            </a:r>
            <a:r>
              <a:rPr sz="2850" spc="-985" dirty="0">
                <a:solidFill>
                  <a:srgbClr val="9BC850"/>
                </a:solidFill>
                <a:latin typeface="Verdana" panose="020B0604030504040204"/>
                <a:cs typeface="Verdana" panose="020B0604030504040204"/>
              </a:rPr>
              <a:t> </a:t>
            </a:r>
            <a:r>
              <a:rPr sz="2850" spc="-20" dirty="0">
                <a:solidFill>
                  <a:srgbClr val="9BC850"/>
                </a:solidFill>
                <a:latin typeface="Verdana" panose="020B0604030504040204"/>
                <a:cs typeface="Verdana" panose="020B0604030504040204"/>
              </a:rPr>
              <a:t>using</a:t>
            </a:r>
            <a:r>
              <a:rPr sz="2850" spc="-155" dirty="0">
                <a:solidFill>
                  <a:srgbClr val="9BC850"/>
                </a:solidFill>
                <a:latin typeface="Verdana" panose="020B0604030504040204"/>
                <a:cs typeface="Verdana" panose="020B0604030504040204"/>
              </a:rPr>
              <a:t> </a:t>
            </a:r>
            <a:r>
              <a:rPr sz="2850" spc="-65" dirty="0">
                <a:solidFill>
                  <a:srgbClr val="9BC850"/>
                </a:solidFill>
                <a:latin typeface="Verdana" panose="020B0604030504040204"/>
                <a:cs typeface="Verdana" panose="020B0604030504040204"/>
              </a:rPr>
              <a:t>a</a:t>
            </a:r>
            <a:r>
              <a:rPr sz="2850" spc="-150" dirty="0">
                <a:solidFill>
                  <a:srgbClr val="9BC850"/>
                </a:solidFill>
                <a:latin typeface="Verdana" panose="020B0604030504040204"/>
                <a:cs typeface="Verdana" panose="020B0604030504040204"/>
              </a:rPr>
              <a:t> </a:t>
            </a:r>
            <a:r>
              <a:rPr sz="2850" spc="15" dirty="0">
                <a:solidFill>
                  <a:srgbClr val="9BC850"/>
                </a:solidFill>
                <a:latin typeface="Verdana" panose="020B0604030504040204"/>
                <a:cs typeface="Verdana" panose="020B0604030504040204"/>
              </a:rPr>
              <a:t>credit</a:t>
            </a:r>
            <a:r>
              <a:rPr sz="2850" spc="-150" dirty="0">
                <a:solidFill>
                  <a:srgbClr val="9BC850"/>
                </a:solidFill>
                <a:latin typeface="Verdana" panose="020B0604030504040204"/>
                <a:cs typeface="Verdana" panose="020B0604030504040204"/>
              </a:rPr>
              <a:t> </a:t>
            </a:r>
            <a:r>
              <a:rPr sz="2850" spc="-75" dirty="0">
                <a:solidFill>
                  <a:srgbClr val="9BC850"/>
                </a:solidFill>
                <a:latin typeface="Verdana" panose="020B0604030504040204"/>
                <a:cs typeface="Verdana" panose="020B0604030504040204"/>
              </a:rPr>
              <a:t>card.”</a:t>
            </a:r>
            <a:endParaRPr sz="2850">
              <a:latin typeface="Verdana" panose="020B0604030504040204"/>
              <a:cs typeface="Verdana" panose="020B0604030504040204"/>
            </a:endParaRPr>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3883" y="1278992"/>
            <a:ext cx="2628900" cy="252095"/>
          </a:xfrm>
          <a:prstGeom prst="rect">
            <a:avLst/>
          </a:prstGeom>
        </p:spPr>
        <p:txBody>
          <a:bodyPr vert="horz" wrap="square" lIns="0" tIns="17145" rIns="0" bIns="0" rtlCol="0">
            <a:spAutoFit/>
          </a:bodyPr>
          <a:lstStyle/>
          <a:p>
            <a:pPr marL="12700">
              <a:lnSpc>
                <a:spcPct val="100000"/>
              </a:lnSpc>
              <a:spcBef>
                <a:spcPts val="135"/>
              </a:spcBef>
            </a:pPr>
            <a:r>
              <a:rPr sz="1450" spc="15" dirty="0">
                <a:solidFill>
                  <a:srgbClr val="CC7831"/>
                </a:solidFill>
                <a:latin typeface="Courier New" panose="02070309020205020404"/>
                <a:cs typeface="Courier New" panose="02070309020205020404"/>
              </a:rPr>
              <a:t>public</a:t>
            </a:r>
            <a:r>
              <a:rPr sz="1450" spc="-5" dirty="0">
                <a:solidFill>
                  <a:srgbClr val="CC7831"/>
                </a:solidFill>
                <a:latin typeface="Courier New" panose="02070309020205020404"/>
                <a:cs typeface="Courier New" panose="02070309020205020404"/>
              </a:rPr>
              <a:t> </a:t>
            </a:r>
            <a:r>
              <a:rPr sz="1450" spc="15" dirty="0">
                <a:solidFill>
                  <a:srgbClr val="CC7831"/>
                </a:solidFill>
                <a:latin typeface="Courier New" panose="02070309020205020404"/>
                <a:cs typeface="Courier New" panose="02070309020205020404"/>
              </a:rPr>
              <a:t>class</a:t>
            </a:r>
            <a:r>
              <a:rPr sz="1450" dirty="0">
                <a:solidFill>
                  <a:srgbClr val="CC7831"/>
                </a:solidFill>
                <a:latin typeface="Courier New" panose="02070309020205020404"/>
                <a:cs typeface="Courier New" panose="02070309020205020404"/>
              </a:rPr>
              <a:t> </a:t>
            </a:r>
            <a:r>
              <a:rPr sz="1450" spc="15" dirty="0">
                <a:solidFill>
                  <a:srgbClr val="A9B7C6"/>
                </a:solidFill>
                <a:latin typeface="Courier New" panose="02070309020205020404"/>
                <a:cs typeface="Courier New" panose="02070309020205020404"/>
              </a:rPr>
              <a:t>Customer</a:t>
            </a:r>
            <a:r>
              <a:rPr sz="1450"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3" name="object 3"/>
          <p:cNvSpPr txBox="1"/>
          <p:nvPr/>
        </p:nvSpPr>
        <p:spPr>
          <a:xfrm>
            <a:off x="846585" y="1757300"/>
            <a:ext cx="3420745" cy="528955"/>
          </a:xfrm>
          <a:prstGeom prst="rect">
            <a:avLst/>
          </a:prstGeom>
        </p:spPr>
        <p:txBody>
          <a:bodyPr vert="horz" wrap="square" lIns="0" tIns="11430" rIns="0" bIns="0" rtlCol="0">
            <a:spAutoFit/>
          </a:bodyPr>
          <a:lstStyle/>
          <a:p>
            <a:pPr marL="12700" marR="5080">
              <a:lnSpc>
                <a:spcPct val="114000"/>
              </a:lnSpc>
              <a:spcBef>
                <a:spcPts val="90"/>
              </a:spcBef>
            </a:pPr>
            <a:r>
              <a:rPr sz="1450" spc="15" dirty="0">
                <a:solidFill>
                  <a:srgbClr val="CC7831"/>
                </a:solidFill>
                <a:latin typeface="Courier New" panose="02070309020205020404"/>
                <a:cs typeface="Courier New" panose="02070309020205020404"/>
              </a:rPr>
              <a:t>private final </a:t>
            </a:r>
            <a:r>
              <a:rPr sz="1450" spc="15" dirty="0">
                <a:solidFill>
                  <a:srgbClr val="A9B7C6"/>
                </a:solidFill>
                <a:latin typeface="Courier New" panose="02070309020205020404"/>
                <a:cs typeface="Courier New" panose="02070309020205020404"/>
              </a:rPr>
              <a:t>String </a:t>
            </a:r>
            <a:r>
              <a:rPr sz="1450" spc="20" dirty="0">
                <a:solidFill>
                  <a:srgbClr val="9876AA"/>
                </a:solidFill>
                <a:latin typeface="Courier New" panose="02070309020205020404"/>
                <a:cs typeface="Courier New" panose="02070309020205020404"/>
              </a:rPr>
              <a:t>name</a:t>
            </a:r>
            <a:r>
              <a:rPr sz="1450" spc="20" dirty="0">
                <a:solidFill>
                  <a:srgbClr val="CC7831"/>
                </a:solidFill>
                <a:latin typeface="Courier New" panose="02070309020205020404"/>
                <a:cs typeface="Courier New" panose="02070309020205020404"/>
              </a:rPr>
              <a:t>; </a:t>
            </a:r>
            <a:r>
              <a:rPr sz="1450" spc="25" dirty="0">
                <a:solidFill>
                  <a:srgbClr val="CC7831"/>
                </a:solidFill>
                <a:latin typeface="Courier New" panose="02070309020205020404"/>
                <a:cs typeface="Courier New" panose="02070309020205020404"/>
              </a:rPr>
              <a:t> </a:t>
            </a:r>
            <a:r>
              <a:rPr sz="1450" spc="15" dirty="0">
                <a:solidFill>
                  <a:srgbClr val="CC7831"/>
                </a:solidFill>
                <a:latin typeface="Courier New" panose="02070309020205020404"/>
                <a:cs typeface="Courier New" panose="02070309020205020404"/>
              </a:rPr>
              <a:t>private</a:t>
            </a:r>
            <a:r>
              <a:rPr sz="1450" spc="-10" dirty="0">
                <a:solidFill>
                  <a:srgbClr val="CC7831"/>
                </a:solidFill>
                <a:latin typeface="Courier New" panose="02070309020205020404"/>
                <a:cs typeface="Courier New" panose="02070309020205020404"/>
              </a:rPr>
              <a:t> </a:t>
            </a:r>
            <a:r>
              <a:rPr sz="1450" spc="15" dirty="0">
                <a:solidFill>
                  <a:srgbClr val="A9B7C6"/>
                </a:solidFill>
                <a:latin typeface="Courier New" panose="02070309020205020404"/>
                <a:cs typeface="Courier New" panose="02070309020205020404"/>
              </a:rPr>
              <a:t>CreditCard</a:t>
            </a:r>
            <a:r>
              <a:rPr sz="1450" spc="-10" dirty="0">
                <a:solidFill>
                  <a:srgbClr val="A9B7C6"/>
                </a:solidFill>
                <a:latin typeface="Courier New" panose="02070309020205020404"/>
                <a:cs typeface="Courier New" panose="02070309020205020404"/>
              </a:rPr>
              <a:t> </a:t>
            </a:r>
            <a:r>
              <a:rPr sz="1450" spc="20" dirty="0">
                <a:solidFill>
                  <a:srgbClr val="9876AA"/>
                </a:solidFill>
                <a:latin typeface="Courier New" panose="02070309020205020404"/>
                <a:cs typeface="Courier New" panose="02070309020205020404"/>
              </a:rPr>
              <a:t>creditCard</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4" name="object 4"/>
          <p:cNvSpPr txBox="1"/>
          <p:nvPr/>
        </p:nvSpPr>
        <p:spPr>
          <a:xfrm>
            <a:off x="848058" y="2512873"/>
            <a:ext cx="3772535" cy="1353820"/>
          </a:xfrm>
          <a:prstGeom prst="rect">
            <a:avLst/>
          </a:prstGeom>
        </p:spPr>
        <p:txBody>
          <a:bodyPr vert="horz" wrap="square" lIns="0" tIns="17145" rIns="0" bIns="0" rtlCol="0">
            <a:spAutoFit/>
          </a:bodyPr>
          <a:lstStyle/>
          <a:p>
            <a:pPr marL="12700">
              <a:lnSpc>
                <a:spcPts val="1735"/>
              </a:lnSpc>
              <a:spcBef>
                <a:spcPts val="135"/>
              </a:spcBef>
            </a:pPr>
            <a:r>
              <a:rPr sz="1450" spc="20" dirty="0">
                <a:solidFill>
                  <a:srgbClr val="CC7831"/>
                </a:solidFill>
                <a:latin typeface="Courier New" panose="02070309020205020404"/>
                <a:cs typeface="Courier New" panose="02070309020205020404"/>
              </a:rPr>
              <a:t>public</a:t>
            </a:r>
            <a:r>
              <a:rPr sz="1450" spc="15" dirty="0">
                <a:solidFill>
                  <a:srgbClr val="CC7831"/>
                </a:solidFill>
                <a:latin typeface="Courier New" panose="02070309020205020404"/>
                <a:cs typeface="Courier New" panose="02070309020205020404"/>
              </a:rPr>
              <a:t> </a:t>
            </a:r>
            <a:r>
              <a:rPr sz="1450" spc="20" dirty="0">
                <a:solidFill>
                  <a:srgbClr val="FFC66E"/>
                </a:solidFill>
                <a:latin typeface="Courier New" panose="02070309020205020404"/>
                <a:cs typeface="Courier New" panose="02070309020205020404"/>
              </a:rPr>
              <a:t>Customer</a:t>
            </a:r>
            <a:r>
              <a:rPr sz="1450" spc="20" dirty="0">
                <a:solidFill>
                  <a:srgbClr val="A9B7C6"/>
                </a:solidFill>
                <a:latin typeface="Courier New" panose="02070309020205020404"/>
                <a:cs typeface="Courier New" panose="02070309020205020404"/>
              </a:rPr>
              <a:t>(String</a:t>
            </a:r>
            <a:r>
              <a:rPr sz="1450" spc="15"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name</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a:p>
            <a:pPr marL="466725" marR="118110" indent="1362710">
              <a:lnSpc>
                <a:spcPts val="1730"/>
              </a:lnSpc>
              <a:spcBef>
                <a:spcPts val="65"/>
              </a:spcBef>
            </a:pPr>
            <a:r>
              <a:rPr sz="1450" spc="20" dirty="0">
                <a:solidFill>
                  <a:srgbClr val="CC7831"/>
                </a:solidFill>
                <a:latin typeface="Courier New" panose="02070309020205020404"/>
                <a:cs typeface="Courier New" panose="02070309020205020404"/>
              </a:rPr>
              <a:t>long</a:t>
            </a:r>
            <a:r>
              <a:rPr sz="1450" spc="-5" dirty="0">
                <a:solidFill>
                  <a:srgbClr val="CC7831"/>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ccNumber)</a:t>
            </a:r>
            <a:r>
              <a:rPr sz="1450"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 </a:t>
            </a:r>
            <a:r>
              <a:rPr sz="1450" spc="-855" dirty="0">
                <a:solidFill>
                  <a:srgbClr val="A9B7C6"/>
                </a:solidFill>
                <a:latin typeface="Courier New" panose="02070309020205020404"/>
                <a:cs typeface="Courier New" panose="02070309020205020404"/>
              </a:rPr>
              <a:t> </a:t>
            </a:r>
            <a:r>
              <a:rPr sz="1450" spc="20" dirty="0">
                <a:solidFill>
                  <a:srgbClr val="CC7831"/>
                </a:solidFill>
                <a:latin typeface="Courier New" panose="02070309020205020404"/>
                <a:cs typeface="Courier New" panose="02070309020205020404"/>
              </a:rPr>
              <a:t>this</a:t>
            </a:r>
            <a:r>
              <a:rPr sz="1450" spc="20" dirty="0">
                <a:solidFill>
                  <a:srgbClr val="A9B7C6"/>
                </a:solidFill>
                <a:latin typeface="Courier New" panose="02070309020205020404"/>
                <a:cs typeface="Courier New" panose="02070309020205020404"/>
              </a:rPr>
              <a:t>.</a:t>
            </a:r>
            <a:r>
              <a:rPr sz="1450" spc="20" dirty="0">
                <a:solidFill>
                  <a:srgbClr val="9876AA"/>
                </a:solidFill>
                <a:latin typeface="Courier New" panose="02070309020205020404"/>
                <a:cs typeface="Courier New" panose="02070309020205020404"/>
              </a:rPr>
              <a:t>name </a:t>
            </a:r>
            <a:r>
              <a:rPr sz="1450" spc="20" dirty="0">
                <a:solidFill>
                  <a:srgbClr val="A9B7C6"/>
                </a:solidFill>
                <a:latin typeface="Courier New" panose="02070309020205020404"/>
                <a:cs typeface="Courier New" panose="02070309020205020404"/>
              </a:rPr>
              <a:t>= name</a:t>
            </a:r>
            <a:r>
              <a:rPr sz="1450" spc="20" dirty="0">
                <a:solidFill>
                  <a:srgbClr val="CC7831"/>
                </a:solidFill>
                <a:latin typeface="Courier New" panose="02070309020205020404"/>
                <a:cs typeface="Courier New" panose="02070309020205020404"/>
              </a:rPr>
              <a:t>; </a:t>
            </a:r>
            <a:r>
              <a:rPr sz="1450" spc="25" dirty="0">
                <a:solidFill>
                  <a:srgbClr val="CC7831"/>
                </a:solidFill>
                <a:latin typeface="Courier New" panose="02070309020205020404"/>
                <a:cs typeface="Courier New" panose="02070309020205020404"/>
              </a:rPr>
              <a:t> </a:t>
            </a:r>
            <a:r>
              <a:rPr sz="1450" spc="20" dirty="0">
                <a:solidFill>
                  <a:srgbClr val="CC7831"/>
                </a:solidFill>
                <a:latin typeface="Courier New" panose="02070309020205020404"/>
                <a:cs typeface="Courier New" panose="02070309020205020404"/>
              </a:rPr>
              <a:t>this</a:t>
            </a:r>
            <a:r>
              <a:rPr sz="1450" spc="20" dirty="0">
                <a:solidFill>
                  <a:srgbClr val="A9B7C6"/>
                </a:solidFill>
                <a:latin typeface="Courier New" panose="02070309020205020404"/>
                <a:cs typeface="Courier New" panose="02070309020205020404"/>
              </a:rPr>
              <a:t>.</a:t>
            </a:r>
            <a:r>
              <a:rPr sz="1450" spc="20" dirty="0">
                <a:solidFill>
                  <a:srgbClr val="9876AA"/>
                </a:solidFill>
                <a:latin typeface="Courier New" panose="02070309020205020404"/>
                <a:cs typeface="Courier New" panose="02070309020205020404"/>
              </a:rPr>
              <a:t>creditCard</a:t>
            </a:r>
            <a:r>
              <a:rPr sz="1450" spc="15" dirty="0">
                <a:solidFill>
                  <a:srgbClr val="9876AA"/>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a:p>
            <a:pPr marL="920750">
              <a:lnSpc>
                <a:spcPts val="1685"/>
              </a:lnSpc>
            </a:pPr>
            <a:r>
              <a:rPr sz="1450" spc="20" dirty="0">
                <a:solidFill>
                  <a:srgbClr val="CC7831"/>
                </a:solidFill>
                <a:latin typeface="Courier New" panose="02070309020205020404"/>
                <a:cs typeface="Courier New" panose="02070309020205020404"/>
              </a:rPr>
              <a:t>new</a:t>
            </a:r>
            <a:r>
              <a:rPr sz="1450" spc="5" dirty="0">
                <a:solidFill>
                  <a:srgbClr val="CC7831"/>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CreditCard(ccNumber)</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a:p>
            <a:pPr marL="12700">
              <a:lnSpc>
                <a:spcPts val="1735"/>
              </a:lnSpc>
            </a:pP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5" name="object 5"/>
          <p:cNvSpPr txBox="1"/>
          <p:nvPr/>
        </p:nvSpPr>
        <p:spPr>
          <a:xfrm>
            <a:off x="393883" y="3859350"/>
            <a:ext cx="139065" cy="252095"/>
          </a:xfrm>
          <a:prstGeom prst="rect">
            <a:avLst/>
          </a:prstGeom>
        </p:spPr>
        <p:txBody>
          <a:bodyPr vert="horz" wrap="square" lIns="0" tIns="17145" rIns="0" bIns="0" rtlCol="0">
            <a:spAutoFit/>
          </a:bodyPr>
          <a:lstStyle/>
          <a:p>
            <a:pPr marL="12700">
              <a:lnSpc>
                <a:spcPct val="100000"/>
              </a:lnSpc>
              <a:spcBef>
                <a:spcPts val="135"/>
              </a:spcBef>
            </a:pP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6" name="object 6"/>
          <p:cNvSpPr txBox="1"/>
          <p:nvPr/>
        </p:nvSpPr>
        <p:spPr>
          <a:xfrm>
            <a:off x="5273779" y="1522867"/>
            <a:ext cx="2062480" cy="252095"/>
          </a:xfrm>
          <a:prstGeom prst="rect">
            <a:avLst/>
          </a:prstGeom>
        </p:spPr>
        <p:txBody>
          <a:bodyPr vert="horz" wrap="square" lIns="0" tIns="17145" rIns="0" bIns="0" rtlCol="0">
            <a:spAutoFit/>
          </a:bodyPr>
          <a:lstStyle/>
          <a:p>
            <a:pPr marL="12700">
              <a:lnSpc>
                <a:spcPct val="100000"/>
              </a:lnSpc>
              <a:spcBef>
                <a:spcPts val="135"/>
              </a:spcBef>
            </a:pPr>
            <a:r>
              <a:rPr sz="1450" spc="15" dirty="0">
                <a:solidFill>
                  <a:srgbClr val="CC7831"/>
                </a:solidFill>
                <a:latin typeface="Courier New" panose="02070309020205020404"/>
                <a:cs typeface="Courier New" panose="02070309020205020404"/>
              </a:rPr>
              <a:t>class</a:t>
            </a:r>
            <a:r>
              <a:rPr sz="1450" spc="-15" dirty="0">
                <a:solidFill>
                  <a:srgbClr val="CC7831"/>
                </a:solidFill>
                <a:latin typeface="Courier New" panose="02070309020205020404"/>
                <a:cs typeface="Courier New" panose="02070309020205020404"/>
              </a:rPr>
              <a:t> </a:t>
            </a:r>
            <a:r>
              <a:rPr sz="1450" spc="15" dirty="0">
                <a:solidFill>
                  <a:srgbClr val="A9B7C6"/>
                </a:solidFill>
                <a:latin typeface="Courier New" panose="02070309020205020404"/>
                <a:cs typeface="Courier New" panose="02070309020205020404"/>
              </a:rPr>
              <a:t>CreditCard</a:t>
            </a:r>
            <a:r>
              <a:rPr sz="1450" spc="-15"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7" name="object 7"/>
          <p:cNvSpPr txBox="1"/>
          <p:nvPr/>
        </p:nvSpPr>
        <p:spPr>
          <a:xfrm>
            <a:off x="5726480" y="2026351"/>
            <a:ext cx="3421379" cy="252095"/>
          </a:xfrm>
          <a:prstGeom prst="rect">
            <a:avLst/>
          </a:prstGeom>
        </p:spPr>
        <p:txBody>
          <a:bodyPr vert="horz" wrap="square" lIns="0" tIns="17145" rIns="0" bIns="0" rtlCol="0">
            <a:spAutoFit/>
          </a:bodyPr>
          <a:lstStyle/>
          <a:p>
            <a:pPr marL="12700">
              <a:lnSpc>
                <a:spcPct val="100000"/>
              </a:lnSpc>
              <a:spcBef>
                <a:spcPts val="135"/>
              </a:spcBef>
            </a:pPr>
            <a:r>
              <a:rPr sz="1450" spc="15" dirty="0">
                <a:solidFill>
                  <a:srgbClr val="CC7831"/>
                </a:solidFill>
                <a:latin typeface="Courier New" panose="02070309020205020404"/>
                <a:cs typeface="Courier New" panose="02070309020205020404"/>
              </a:rPr>
              <a:t>private</a:t>
            </a:r>
            <a:r>
              <a:rPr sz="1450" dirty="0">
                <a:solidFill>
                  <a:srgbClr val="CC7831"/>
                </a:solidFill>
                <a:latin typeface="Courier New" panose="02070309020205020404"/>
                <a:cs typeface="Courier New" panose="02070309020205020404"/>
              </a:rPr>
              <a:t> </a:t>
            </a:r>
            <a:r>
              <a:rPr sz="1450" spc="15" dirty="0">
                <a:solidFill>
                  <a:srgbClr val="CC7831"/>
                </a:solidFill>
                <a:latin typeface="Courier New" panose="02070309020205020404"/>
                <a:cs typeface="Courier New" panose="02070309020205020404"/>
              </a:rPr>
              <a:t>final</a:t>
            </a:r>
            <a:r>
              <a:rPr sz="1450" dirty="0">
                <a:solidFill>
                  <a:srgbClr val="CC7831"/>
                </a:solidFill>
                <a:latin typeface="Courier New" panose="02070309020205020404"/>
                <a:cs typeface="Courier New" panose="02070309020205020404"/>
              </a:rPr>
              <a:t> </a:t>
            </a:r>
            <a:r>
              <a:rPr sz="1450" spc="20" dirty="0">
                <a:solidFill>
                  <a:srgbClr val="CC7831"/>
                </a:solidFill>
                <a:latin typeface="Courier New" panose="02070309020205020404"/>
                <a:cs typeface="Courier New" panose="02070309020205020404"/>
              </a:rPr>
              <a:t>long</a:t>
            </a:r>
            <a:r>
              <a:rPr sz="1450" dirty="0">
                <a:solidFill>
                  <a:srgbClr val="CC7831"/>
                </a:solidFill>
                <a:latin typeface="Courier New" panose="02070309020205020404"/>
                <a:cs typeface="Courier New" panose="02070309020205020404"/>
              </a:rPr>
              <a:t> </a:t>
            </a:r>
            <a:r>
              <a:rPr sz="1450" spc="20" dirty="0">
                <a:solidFill>
                  <a:srgbClr val="9876AA"/>
                </a:solidFill>
                <a:latin typeface="Courier New" panose="02070309020205020404"/>
                <a:cs typeface="Courier New" panose="02070309020205020404"/>
              </a:rPr>
              <a:t>cardNumber</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8" name="object 8"/>
          <p:cNvSpPr txBox="1"/>
          <p:nvPr/>
        </p:nvSpPr>
        <p:spPr>
          <a:xfrm>
            <a:off x="5726480" y="2504662"/>
            <a:ext cx="3760470" cy="781050"/>
          </a:xfrm>
          <a:prstGeom prst="rect">
            <a:avLst/>
          </a:prstGeom>
        </p:spPr>
        <p:txBody>
          <a:bodyPr vert="horz" wrap="square" lIns="0" tIns="11430" rIns="0" bIns="0" rtlCol="0">
            <a:spAutoFit/>
          </a:bodyPr>
          <a:lstStyle/>
          <a:p>
            <a:pPr marL="464820" marR="5080" indent="-452755">
              <a:lnSpc>
                <a:spcPct val="114000"/>
              </a:lnSpc>
              <a:spcBef>
                <a:spcPts val="90"/>
              </a:spcBef>
            </a:pPr>
            <a:r>
              <a:rPr sz="1450" spc="20" dirty="0">
                <a:solidFill>
                  <a:srgbClr val="FFC66E"/>
                </a:solidFill>
                <a:latin typeface="Courier New" panose="02070309020205020404"/>
                <a:cs typeface="Courier New" panose="02070309020205020404"/>
              </a:rPr>
              <a:t>CreditCard</a:t>
            </a:r>
            <a:r>
              <a:rPr sz="1450" spc="20" dirty="0">
                <a:solidFill>
                  <a:srgbClr val="A9B7C6"/>
                </a:solidFill>
                <a:latin typeface="Courier New" panose="02070309020205020404"/>
                <a:cs typeface="Courier New" panose="02070309020205020404"/>
              </a:rPr>
              <a:t>(</a:t>
            </a:r>
            <a:r>
              <a:rPr sz="1450" spc="20" dirty="0">
                <a:solidFill>
                  <a:srgbClr val="CC7831"/>
                </a:solidFill>
                <a:latin typeface="Courier New" panose="02070309020205020404"/>
                <a:cs typeface="Courier New" panose="02070309020205020404"/>
              </a:rPr>
              <a:t>long </a:t>
            </a:r>
            <a:r>
              <a:rPr sz="1450" spc="15" dirty="0">
                <a:solidFill>
                  <a:srgbClr val="A9B7C6"/>
                </a:solidFill>
                <a:latin typeface="Courier New" panose="02070309020205020404"/>
                <a:cs typeface="Courier New" panose="02070309020205020404"/>
              </a:rPr>
              <a:t>cardNumber) </a:t>
            </a:r>
            <a:r>
              <a:rPr sz="1450" spc="20" dirty="0">
                <a:solidFill>
                  <a:srgbClr val="A9B7C6"/>
                </a:solidFill>
                <a:latin typeface="Courier New" panose="02070309020205020404"/>
                <a:cs typeface="Courier New" panose="02070309020205020404"/>
              </a:rPr>
              <a:t>{ </a:t>
            </a:r>
            <a:r>
              <a:rPr sz="1450" spc="25" dirty="0">
                <a:solidFill>
                  <a:srgbClr val="A9B7C6"/>
                </a:solidFill>
                <a:latin typeface="Courier New" panose="02070309020205020404"/>
                <a:cs typeface="Courier New" panose="02070309020205020404"/>
              </a:rPr>
              <a:t> </a:t>
            </a:r>
            <a:r>
              <a:rPr sz="1450" spc="15" dirty="0">
                <a:solidFill>
                  <a:srgbClr val="CC7831"/>
                </a:solidFill>
                <a:latin typeface="Courier New" panose="02070309020205020404"/>
                <a:cs typeface="Courier New" panose="02070309020205020404"/>
              </a:rPr>
              <a:t>this</a:t>
            </a:r>
            <a:r>
              <a:rPr sz="1450" spc="15" dirty="0">
                <a:solidFill>
                  <a:srgbClr val="A9B7C6"/>
                </a:solidFill>
                <a:latin typeface="Courier New" panose="02070309020205020404"/>
                <a:cs typeface="Courier New" panose="02070309020205020404"/>
              </a:rPr>
              <a:t>.</a:t>
            </a:r>
            <a:r>
              <a:rPr sz="1450" spc="15" dirty="0">
                <a:solidFill>
                  <a:srgbClr val="9876AA"/>
                </a:solidFill>
                <a:latin typeface="Courier New" panose="02070309020205020404"/>
                <a:cs typeface="Courier New" panose="02070309020205020404"/>
              </a:rPr>
              <a:t>cardNumber</a:t>
            </a:r>
            <a:r>
              <a:rPr sz="1450" spc="-5" dirty="0">
                <a:solidFill>
                  <a:srgbClr val="9876AA"/>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a:t>
            </a:r>
            <a:r>
              <a:rPr sz="1450" dirty="0">
                <a:solidFill>
                  <a:srgbClr val="A9B7C6"/>
                </a:solidFill>
                <a:latin typeface="Courier New" panose="02070309020205020404"/>
                <a:cs typeface="Courier New" panose="02070309020205020404"/>
              </a:rPr>
              <a:t> </a:t>
            </a:r>
            <a:r>
              <a:rPr sz="1450" spc="20" dirty="0">
                <a:solidFill>
                  <a:srgbClr val="A9B7C6"/>
                </a:solidFill>
                <a:latin typeface="Courier New" panose="02070309020205020404"/>
                <a:cs typeface="Courier New" panose="02070309020205020404"/>
              </a:rPr>
              <a:t>cardNumber</a:t>
            </a:r>
            <a:r>
              <a:rPr sz="1450" spc="20" dirty="0">
                <a:solidFill>
                  <a:srgbClr val="CC7831"/>
                </a:solidFill>
                <a:latin typeface="Courier New" panose="02070309020205020404"/>
                <a:cs typeface="Courier New" panose="02070309020205020404"/>
              </a:rPr>
              <a:t>;</a:t>
            </a:r>
            <a:endParaRPr sz="1450">
              <a:latin typeface="Courier New" panose="02070309020205020404"/>
              <a:cs typeface="Courier New" panose="02070309020205020404"/>
            </a:endParaRPr>
          </a:p>
          <a:p>
            <a:pPr marL="12700">
              <a:lnSpc>
                <a:spcPct val="100000"/>
              </a:lnSpc>
              <a:spcBef>
                <a:spcPts val="245"/>
              </a:spcBef>
            </a:pP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9" name="object 9"/>
          <p:cNvSpPr txBox="1"/>
          <p:nvPr/>
        </p:nvSpPr>
        <p:spPr>
          <a:xfrm>
            <a:off x="5273779" y="3285062"/>
            <a:ext cx="139065" cy="252095"/>
          </a:xfrm>
          <a:prstGeom prst="rect">
            <a:avLst/>
          </a:prstGeom>
        </p:spPr>
        <p:txBody>
          <a:bodyPr vert="horz" wrap="square" lIns="0" tIns="17145" rIns="0" bIns="0" rtlCol="0">
            <a:spAutoFit/>
          </a:bodyPr>
          <a:lstStyle/>
          <a:p>
            <a:pPr marL="12700">
              <a:lnSpc>
                <a:spcPct val="100000"/>
              </a:lnSpc>
              <a:spcBef>
                <a:spcPts val="135"/>
              </a:spcBef>
            </a:pPr>
            <a:r>
              <a:rPr sz="1450" spc="20" dirty="0">
                <a:solidFill>
                  <a:srgbClr val="A9B7C6"/>
                </a:solidFill>
                <a:latin typeface="Courier New" panose="02070309020205020404"/>
                <a:cs typeface="Courier New" panose="02070309020205020404"/>
              </a:rPr>
              <a:t>}</a:t>
            </a:r>
            <a:endParaRPr sz="1450">
              <a:latin typeface="Courier New" panose="02070309020205020404"/>
              <a:cs typeface="Courier New" panose="02070309020205020404"/>
            </a:endParaRPr>
          </a:p>
        </p:txBody>
      </p:sp>
      <p:sp>
        <p:nvSpPr>
          <p:cNvPr id="10" name="object 10"/>
          <p:cNvSpPr txBox="1"/>
          <p:nvPr/>
        </p:nvSpPr>
        <p:spPr>
          <a:xfrm>
            <a:off x="5741009" y="5092515"/>
            <a:ext cx="148590" cy="271145"/>
          </a:xfrm>
          <a:prstGeom prst="rect">
            <a:avLst/>
          </a:prstGeom>
        </p:spPr>
        <p:txBody>
          <a:bodyPr vert="horz" wrap="square" lIns="0" tIns="13970" rIns="0" bIns="0" rtlCol="0">
            <a:spAutoFit/>
          </a:bodyPr>
          <a:lstStyle/>
          <a:p>
            <a:pPr marL="12700">
              <a:lnSpc>
                <a:spcPct val="100000"/>
              </a:lnSpc>
              <a:spcBef>
                <a:spcPts val="110"/>
              </a:spcBef>
            </a:pPr>
            <a:r>
              <a:rPr sz="1600" spc="5" dirty="0">
                <a:latin typeface="Courier New" panose="02070309020205020404"/>
                <a:cs typeface="Courier New" panose="02070309020205020404"/>
              </a:rPr>
              <a:t>1</a:t>
            </a:r>
            <a:endParaRPr sz="1600">
              <a:latin typeface="Courier New" panose="02070309020205020404"/>
              <a:cs typeface="Courier New" panose="02070309020205020404"/>
            </a:endParaRPr>
          </a:p>
        </p:txBody>
      </p:sp>
      <p:sp>
        <p:nvSpPr>
          <p:cNvPr id="11" name="object 11"/>
          <p:cNvSpPr txBox="1"/>
          <p:nvPr/>
        </p:nvSpPr>
        <p:spPr>
          <a:xfrm>
            <a:off x="1069092" y="4770619"/>
            <a:ext cx="3047365" cy="322580"/>
          </a:xfrm>
          <a:prstGeom prst="rect">
            <a:avLst/>
          </a:prstGeom>
          <a:ln w="23596">
            <a:solidFill>
              <a:srgbClr val="000000"/>
            </a:solidFill>
          </a:ln>
        </p:spPr>
        <p:txBody>
          <a:bodyPr vert="horz" wrap="square" lIns="0" tIns="4445" rIns="0" bIns="0" rtlCol="0">
            <a:spAutoFit/>
          </a:bodyPr>
          <a:lstStyle/>
          <a:p>
            <a:pPr marL="869315">
              <a:lnSpc>
                <a:spcPct val="100000"/>
              </a:lnSpc>
              <a:spcBef>
                <a:spcPts val="35"/>
              </a:spcBef>
            </a:pPr>
            <a:r>
              <a:rPr sz="1600" spc="5" dirty="0">
                <a:latin typeface="Courier New" panose="02070309020205020404"/>
                <a:cs typeface="Courier New" panose="02070309020205020404"/>
              </a:rPr>
              <a:t>Customer</a:t>
            </a:r>
            <a:endParaRPr sz="1600">
              <a:latin typeface="Courier New" panose="02070309020205020404"/>
              <a:cs typeface="Courier New" panose="02070309020205020404"/>
            </a:endParaRPr>
          </a:p>
        </p:txBody>
      </p:sp>
      <p:sp>
        <p:nvSpPr>
          <p:cNvPr id="12" name="object 12"/>
          <p:cNvSpPr txBox="1"/>
          <p:nvPr/>
        </p:nvSpPr>
        <p:spPr>
          <a:xfrm>
            <a:off x="6001404" y="5210969"/>
            <a:ext cx="2291715" cy="360680"/>
          </a:xfrm>
          <a:prstGeom prst="rect">
            <a:avLst/>
          </a:prstGeom>
          <a:ln w="23595">
            <a:solidFill>
              <a:srgbClr val="000000"/>
            </a:solidFill>
          </a:ln>
        </p:spPr>
        <p:txBody>
          <a:bodyPr vert="horz" wrap="square" lIns="0" tIns="57785" rIns="0" bIns="0" rtlCol="0">
            <a:spAutoFit/>
          </a:bodyPr>
          <a:lstStyle/>
          <a:p>
            <a:pPr marL="88265">
              <a:lnSpc>
                <a:spcPct val="100000"/>
              </a:lnSpc>
              <a:spcBef>
                <a:spcPts val="455"/>
              </a:spcBef>
            </a:pPr>
            <a:r>
              <a:rPr sz="1600" dirty="0">
                <a:latin typeface="Courier New" panose="02070309020205020404"/>
                <a:cs typeface="Courier New" panose="02070309020205020404"/>
              </a:rPr>
              <a:t>number:</a:t>
            </a:r>
            <a:r>
              <a:rPr sz="1600" spc="-55" dirty="0">
                <a:latin typeface="Courier New" panose="02070309020205020404"/>
                <a:cs typeface="Courier New" panose="02070309020205020404"/>
              </a:rPr>
              <a:t> </a:t>
            </a:r>
            <a:r>
              <a:rPr sz="1600" spc="5" dirty="0">
                <a:latin typeface="Courier New" panose="02070309020205020404"/>
                <a:cs typeface="Courier New" panose="02070309020205020404"/>
              </a:rPr>
              <a:t>long</a:t>
            </a:r>
            <a:endParaRPr sz="1600">
              <a:latin typeface="Courier New" panose="02070309020205020404"/>
              <a:cs typeface="Courier New" panose="02070309020205020404"/>
            </a:endParaRPr>
          </a:p>
        </p:txBody>
      </p:sp>
      <p:sp>
        <p:nvSpPr>
          <p:cNvPr id="13" name="object 13"/>
          <p:cNvSpPr txBox="1"/>
          <p:nvPr/>
        </p:nvSpPr>
        <p:spPr>
          <a:xfrm>
            <a:off x="1069092" y="5092896"/>
            <a:ext cx="3047365" cy="574675"/>
          </a:xfrm>
          <a:prstGeom prst="rect">
            <a:avLst/>
          </a:prstGeom>
          <a:ln w="23596">
            <a:solidFill>
              <a:srgbClr val="000000"/>
            </a:solidFill>
          </a:ln>
        </p:spPr>
        <p:txBody>
          <a:bodyPr vert="horz" wrap="square" lIns="0" tIns="23495" rIns="0" bIns="0" rtlCol="0">
            <a:spAutoFit/>
          </a:bodyPr>
          <a:lstStyle/>
          <a:p>
            <a:pPr marL="117475" marR="224790" indent="15240">
              <a:lnSpc>
                <a:spcPct val="103000"/>
              </a:lnSpc>
              <a:spcBef>
                <a:spcPts val="185"/>
              </a:spcBef>
            </a:pPr>
            <a:r>
              <a:rPr sz="1600" dirty="0">
                <a:latin typeface="Courier New" panose="02070309020205020404"/>
                <a:cs typeface="Courier New" panose="02070309020205020404"/>
              </a:rPr>
              <a:t>name: </a:t>
            </a:r>
            <a:r>
              <a:rPr sz="1600" spc="5" dirty="0">
                <a:latin typeface="Courier New" panose="02070309020205020404"/>
                <a:cs typeface="Courier New" panose="02070309020205020404"/>
              </a:rPr>
              <a:t>String </a:t>
            </a:r>
            <a:r>
              <a:rPr sz="1600" spc="10" dirty="0">
                <a:latin typeface="Courier New" panose="02070309020205020404"/>
                <a:cs typeface="Courier New" panose="02070309020205020404"/>
              </a:rPr>
              <a:t> </a:t>
            </a:r>
            <a:r>
              <a:rPr sz="1600" dirty="0">
                <a:latin typeface="Courier New" panose="02070309020205020404"/>
                <a:cs typeface="Courier New" panose="02070309020205020404"/>
              </a:rPr>
              <a:t>creditCard:</a:t>
            </a:r>
            <a:r>
              <a:rPr sz="1600" spc="-80" dirty="0">
                <a:latin typeface="Courier New" panose="02070309020205020404"/>
                <a:cs typeface="Courier New" panose="02070309020205020404"/>
              </a:rPr>
              <a:t> </a:t>
            </a:r>
            <a:r>
              <a:rPr sz="1600" spc="5" dirty="0">
                <a:latin typeface="Courier New" panose="02070309020205020404"/>
                <a:cs typeface="Courier New" panose="02070309020205020404"/>
              </a:rPr>
              <a:t>CreditCard</a:t>
            </a:r>
            <a:endParaRPr sz="1600">
              <a:latin typeface="Courier New" panose="02070309020205020404"/>
              <a:cs typeface="Courier New" panose="02070309020205020404"/>
            </a:endParaRPr>
          </a:p>
        </p:txBody>
      </p:sp>
      <p:sp>
        <p:nvSpPr>
          <p:cNvPr id="14" name="object 14"/>
          <p:cNvSpPr txBox="1"/>
          <p:nvPr/>
        </p:nvSpPr>
        <p:spPr>
          <a:xfrm>
            <a:off x="1069092" y="5667183"/>
            <a:ext cx="3047365" cy="380365"/>
          </a:xfrm>
          <a:prstGeom prst="rect">
            <a:avLst/>
          </a:prstGeom>
          <a:ln w="23596">
            <a:solidFill>
              <a:srgbClr val="000000"/>
            </a:solidFill>
          </a:ln>
        </p:spPr>
        <p:txBody>
          <a:bodyPr vert="horz" wrap="square" lIns="0" tIns="55244" rIns="0" bIns="0" rtlCol="0">
            <a:spAutoFit/>
          </a:bodyPr>
          <a:lstStyle/>
          <a:p>
            <a:pPr marL="132715">
              <a:lnSpc>
                <a:spcPct val="100000"/>
              </a:lnSpc>
              <a:spcBef>
                <a:spcPts val="435"/>
              </a:spcBef>
            </a:pPr>
            <a:r>
              <a:rPr sz="1600" spc="5" dirty="0">
                <a:latin typeface="Courier New" panose="02070309020205020404"/>
                <a:cs typeface="Courier New" panose="02070309020205020404"/>
              </a:rPr>
              <a:t>Customer(String,long)</a:t>
            </a:r>
            <a:endParaRPr sz="1600">
              <a:latin typeface="Courier New" panose="02070309020205020404"/>
              <a:cs typeface="Courier New" panose="02070309020205020404"/>
            </a:endParaRPr>
          </a:p>
        </p:txBody>
      </p:sp>
      <p:sp>
        <p:nvSpPr>
          <p:cNvPr id="15" name="object 15"/>
          <p:cNvSpPr txBox="1"/>
          <p:nvPr/>
        </p:nvSpPr>
        <p:spPr>
          <a:xfrm>
            <a:off x="6001404" y="5571341"/>
            <a:ext cx="2291715" cy="391795"/>
          </a:xfrm>
          <a:prstGeom prst="rect">
            <a:avLst/>
          </a:prstGeom>
          <a:ln w="23595">
            <a:solidFill>
              <a:srgbClr val="000000"/>
            </a:solidFill>
          </a:ln>
        </p:spPr>
        <p:txBody>
          <a:bodyPr vert="horz" wrap="square" lIns="0" tIns="51435" rIns="0" bIns="0" rtlCol="0">
            <a:spAutoFit/>
          </a:bodyPr>
          <a:lstStyle/>
          <a:p>
            <a:pPr marL="88265">
              <a:lnSpc>
                <a:spcPct val="100000"/>
              </a:lnSpc>
              <a:spcBef>
                <a:spcPts val="405"/>
              </a:spcBef>
            </a:pPr>
            <a:r>
              <a:rPr sz="1600" spc="5" dirty="0">
                <a:latin typeface="Courier New" panose="02070309020205020404"/>
                <a:cs typeface="Courier New" panose="02070309020205020404"/>
              </a:rPr>
              <a:t>CreditCard(long)</a:t>
            </a:r>
            <a:endParaRPr sz="1600">
              <a:latin typeface="Courier New" panose="02070309020205020404"/>
              <a:cs typeface="Courier New" panose="02070309020205020404"/>
            </a:endParaRPr>
          </a:p>
        </p:txBody>
      </p:sp>
      <p:pic>
        <p:nvPicPr>
          <p:cNvPr id="16" name="object 16"/>
          <p:cNvPicPr/>
          <p:nvPr/>
        </p:nvPicPr>
        <p:blipFill>
          <a:blip r:embed="rId1" cstate="print"/>
          <a:stretch>
            <a:fillRect/>
          </a:stretch>
        </p:blipFill>
        <p:spPr>
          <a:xfrm>
            <a:off x="4109792" y="5305555"/>
            <a:ext cx="203846" cy="119259"/>
          </a:xfrm>
          <a:prstGeom prst="rect">
            <a:avLst/>
          </a:prstGeom>
        </p:spPr>
      </p:pic>
      <p:sp>
        <p:nvSpPr>
          <p:cNvPr id="17" name="object 17"/>
          <p:cNvSpPr txBox="1"/>
          <p:nvPr/>
        </p:nvSpPr>
        <p:spPr>
          <a:xfrm>
            <a:off x="6433660" y="4881509"/>
            <a:ext cx="1266825" cy="271145"/>
          </a:xfrm>
          <a:prstGeom prst="rect">
            <a:avLst/>
          </a:prstGeom>
        </p:spPr>
        <p:txBody>
          <a:bodyPr vert="horz" wrap="square" lIns="0" tIns="13970" rIns="0" bIns="0" rtlCol="0">
            <a:spAutoFit/>
          </a:bodyPr>
          <a:lstStyle/>
          <a:p>
            <a:pPr marL="12700">
              <a:lnSpc>
                <a:spcPct val="100000"/>
              </a:lnSpc>
              <a:spcBef>
                <a:spcPts val="110"/>
              </a:spcBef>
            </a:pPr>
            <a:r>
              <a:rPr sz="1600" spc="5" dirty="0">
                <a:latin typeface="Courier New" panose="02070309020205020404"/>
                <a:cs typeface="Courier New" panose="02070309020205020404"/>
              </a:rPr>
              <a:t>Credi</a:t>
            </a:r>
            <a:r>
              <a:rPr sz="1600" spc="120" dirty="0">
                <a:latin typeface="Courier New" panose="02070309020205020404"/>
                <a:cs typeface="Courier New" panose="02070309020205020404"/>
              </a:rPr>
              <a:t>t</a:t>
            </a:r>
            <a:r>
              <a:rPr sz="1600" spc="5" dirty="0">
                <a:latin typeface="Courier New" panose="02070309020205020404"/>
                <a:cs typeface="Courier New" panose="02070309020205020404"/>
              </a:rPr>
              <a:t>Card</a:t>
            </a:r>
            <a:endParaRPr sz="1600">
              <a:latin typeface="Courier New" panose="02070309020205020404"/>
              <a:cs typeface="Courier New" panose="02070309020205020404"/>
            </a:endParaRPr>
          </a:p>
        </p:txBody>
      </p:sp>
      <p:grpSp>
        <p:nvGrpSpPr>
          <p:cNvPr id="18" name="object 18"/>
          <p:cNvGrpSpPr/>
          <p:nvPr/>
        </p:nvGrpSpPr>
        <p:grpSpPr>
          <a:xfrm>
            <a:off x="1057294" y="4758820"/>
            <a:ext cx="7247890" cy="1300480"/>
            <a:chOff x="1057294" y="4758820"/>
            <a:chExt cx="7247890" cy="1300480"/>
          </a:xfrm>
        </p:grpSpPr>
        <p:sp>
          <p:nvSpPr>
            <p:cNvPr id="19" name="object 19"/>
            <p:cNvSpPr/>
            <p:nvPr/>
          </p:nvSpPr>
          <p:spPr>
            <a:xfrm>
              <a:off x="1069092" y="4770619"/>
              <a:ext cx="3047365" cy="1276985"/>
            </a:xfrm>
            <a:custGeom>
              <a:avLst/>
              <a:gdLst/>
              <a:ahLst/>
              <a:cxnLst/>
              <a:rect l="l" t="t" r="r" b="b"/>
              <a:pathLst>
                <a:path w="3047365" h="1276985">
                  <a:moveTo>
                    <a:pt x="0" y="0"/>
                  </a:moveTo>
                  <a:lnTo>
                    <a:pt x="3047278" y="0"/>
                  </a:lnTo>
                  <a:lnTo>
                    <a:pt x="3047278" y="1276663"/>
                  </a:lnTo>
                  <a:lnTo>
                    <a:pt x="0" y="1276663"/>
                  </a:lnTo>
                  <a:lnTo>
                    <a:pt x="0" y="0"/>
                  </a:lnTo>
                  <a:close/>
                </a:path>
              </a:pathLst>
            </a:custGeom>
            <a:ln w="23596">
              <a:solidFill>
                <a:srgbClr val="000000"/>
              </a:solidFill>
            </a:ln>
          </p:spPr>
          <p:txBody>
            <a:bodyPr wrap="square" lIns="0" tIns="0" rIns="0" bIns="0" rtlCol="0"/>
            <a:lstStyle/>
            <a:p/>
          </p:txBody>
        </p:sp>
        <p:sp>
          <p:nvSpPr>
            <p:cNvPr id="20" name="object 20"/>
            <p:cNvSpPr/>
            <p:nvPr/>
          </p:nvSpPr>
          <p:spPr>
            <a:xfrm>
              <a:off x="6001404" y="4829092"/>
              <a:ext cx="2291715" cy="1134110"/>
            </a:xfrm>
            <a:custGeom>
              <a:avLst/>
              <a:gdLst/>
              <a:ahLst/>
              <a:cxnLst/>
              <a:rect l="l" t="t" r="r" b="b"/>
              <a:pathLst>
                <a:path w="2291715" h="1134110">
                  <a:moveTo>
                    <a:pt x="0" y="0"/>
                  </a:moveTo>
                  <a:lnTo>
                    <a:pt x="2291448" y="0"/>
                  </a:lnTo>
                  <a:lnTo>
                    <a:pt x="2291448" y="1133831"/>
                  </a:lnTo>
                  <a:lnTo>
                    <a:pt x="0" y="1133831"/>
                  </a:lnTo>
                  <a:lnTo>
                    <a:pt x="0" y="0"/>
                  </a:lnTo>
                  <a:close/>
                </a:path>
              </a:pathLst>
            </a:custGeom>
            <a:ln w="23595">
              <a:solidFill>
                <a:srgbClr val="000000"/>
              </a:solidFill>
            </a:ln>
          </p:spPr>
          <p:txBody>
            <a:bodyPr wrap="square" lIns="0" tIns="0" rIns="0" bIns="0" rtlCol="0"/>
            <a:lstStyle/>
            <a:p/>
          </p:txBody>
        </p:sp>
        <p:sp>
          <p:nvSpPr>
            <p:cNvPr id="21" name="object 21"/>
            <p:cNvSpPr/>
            <p:nvPr/>
          </p:nvSpPr>
          <p:spPr>
            <a:xfrm>
              <a:off x="4111943" y="5357318"/>
              <a:ext cx="1888489" cy="0"/>
            </a:xfrm>
            <a:custGeom>
              <a:avLst/>
              <a:gdLst/>
              <a:ahLst/>
              <a:cxnLst/>
              <a:rect l="l" t="t" r="r" b="b"/>
              <a:pathLst>
                <a:path w="1888489">
                  <a:moveTo>
                    <a:pt x="0" y="0"/>
                  </a:moveTo>
                  <a:lnTo>
                    <a:pt x="1888459" y="0"/>
                  </a:lnTo>
                </a:path>
              </a:pathLst>
            </a:custGeom>
            <a:ln w="23600">
              <a:solidFill>
                <a:srgbClr val="000000"/>
              </a:solidFill>
            </a:ln>
          </p:spPr>
          <p:txBody>
            <a:bodyPr wrap="square" lIns="0" tIns="0" rIns="0" bIns="0" rtlCol="0"/>
            <a:lstStyle/>
            <a:p/>
          </p:txBody>
        </p:sp>
      </p:grpSp>
      <p:sp>
        <p:nvSpPr>
          <p:cNvPr id="22" name="Slide Number Placeholder 21"/>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8275" y="1496157"/>
            <a:ext cx="3172460" cy="478790"/>
          </a:xfrm>
          <a:prstGeom prst="rect">
            <a:avLst/>
          </a:prstGeom>
        </p:spPr>
        <p:txBody>
          <a:bodyPr vert="horz" wrap="square" lIns="0" tIns="15240" rIns="0" bIns="0" rtlCol="0">
            <a:spAutoFit/>
          </a:bodyPr>
          <a:lstStyle/>
          <a:p>
            <a:pPr marL="12700">
              <a:lnSpc>
                <a:spcPct val="100000"/>
              </a:lnSpc>
              <a:spcBef>
                <a:spcPts val="120"/>
              </a:spcBef>
            </a:pPr>
            <a:r>
              <a:rPr sz="2950" spc="-15" dirty="0"/>
              <a:t>Software</a:t>
            </a:r>
            <a:r>
              <a:rPr sz="2950" spc="-215" dirty="0"/>
              <a:t> </a:t>
            </a:r>
            <a:r>
              <a:rPr sz="2950" spc="-35" dirty="0"/>
              <a:t>Classes</a:t>
            </a:r>
            <a:endParaRPr sz="2950"/>
          </a:p>
        </p:txBody>
      </p:sp>
      <p:graphicFrame>
        <p:nvGraphicFramePr>
          <p:cNvPr id="3" name="object 3"/>
          <p:cNvGraphicFramePr>
            <a:graphicFrameLocks noGrp="1"/>
          </p:cNvGraphicFramePr>
          <p:nvPr/>
        </p:nvGraphicFramePr>
        <p:xfrm>
          <a:off x="1438267" y="3386125"/>
          <a:ext cx="3018790" cy="1668780"/>
        </p:xfrm>
        <a:graphic>
          <a:graphicData uri="http://schemas.openxmlformats.org/drawingml/2006/table">
            <a:tbl>
              <a:tblPr firstRow="1" bandRow="1">
                <a:tableStyleId>{2D5ABB26-0587-4C30-8999-92F81FD0307C}</a:tableStyleId>
              </a:tblPr>
              <a:tblGrid>
                <a:gridCol w="2983230"/>
              </a:tblGrid>
              <a:tr h="362624">
                <a:tc>
                  <a:txBody>
                    <a:bodyPr/>
                    <a:lstStyle/>
                    <a:p>
                      <a:pPr marL="563245">
                        <a:lnSpc>
                          <a:spcPct val="100000"/>
                        </a:lnSpc>
                        <a:spcBef>
                          <a:spcPts val="270"/>
                        </a:spcBef>
                      </a:pP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a:txBody>
                  <a:tcPr marL="0" marR="0" marT="3429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352505">
                <a:tc>
                  <a:txBody>
                    <a:bodyPr/>
                    <a:lstStyle/>
                    <a:p>
                      <a:pPr marL="50800">
                        <a:lnSpc>
                          <a:spcPct val="100000"/>
                        </a:lnSpc>
                        <a:spcBef>
                          <a:spcPts val="460"/>
                        </a:spcBef>
                      </a:pPr>
                      <a:r>
                        <a:rPr sz="1700" spc="15" dirty="0">
                          <a:latin typeface="Courier New" panose="02070309020205020404"/>
                          <a:cs typeface="Courier New" panose="02070309020205020404"/>
                        </a:rPr>
                        <a:t>products:</a:t>
                      </a:r>
                      <a:r>
                        <a:rPr sz="1700" spc="-30" dirty="0">
                          <a:latin typeface="Courier New" panose="02070309020205020404"/>
                          <a:cs typeface="Courier New" panose="02070309020205020404"/>
                        </a:rPr>
                        <a:t> </a:t>
                      </a:r>
                      <a:r>
                        <a:rPr sz="1700" spc="15" dirty="0">
                          <a:latin typeface="Courier New" panose="02070309020205020404"/>
                          <a:cs typeface="Courier New" panose="02070309020205020404"/>
                        </a:rPr>
                        <a:t>Product*</a:t>
                      </a:r>
                      <a:endParaRPr sz="1700">
                        <a:latin typeface="Courier New" panose="02070309020205020404"/>
                        <a:cs typeface="Courier New" panose="02070309020205020404"/>
                      </a:endParaRPr>
                    </a:p>
                  </a:txBody>
                  <a:tcPr marL="0" marR="0" marT="5841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929736">
                <a:tc>
                  <a:txBody>
                    <a:bodyPr/>
                    <a:lstStyle/>
                    <a:p>
                      <a:pPr marL="34925" marR="431165">
                        <a:lnSpc>
                          <a:spcPct val="109000"/>
                        </a:lnSpc>
                        <a:spcBef>
                          <a:spcPts val="120"/>
                        </a:spcBef>
                      </a:pPr>
                      <a:r>
                        <a:rPr sz="1700" spc="15" dirty="0">
                          <a:latin typeface="Courier New" panose="02070309020205020404"/>
                          <a:cs typeface="Courier New" panose="02070309020205020404"/>
                        </a:rPr>
                        <a:t>ShoppingCart() </a:t>
                      </a:r>
                      <a:r>
                        <a:rPr sz="1700" spc="20" dirty="0">
                          <a:latin typeface="Courier New" panose="02070309020205020404"/>
                          <a:cs typeface="Courier New" panose="02070309020205020404"/>
                        </a:rPr>
                        <a:t> </a:t>
                      </a:r>
                      <a:r>
                        <a:rPr sz="1700" dirty="0">
                          <a:latin typeface="Courier New" panose="02070309020205020404"/>
                          <a:cs typeface="Courier New" panose="02070309020205020404"/>
                        </a:rPr>
                        <a:t>addProduct(Product)  </a:t>
                      </a:r>
                      <a:r>
                        <a:rPr sz="1700" spc="10" dirty="0">
                          <a:latin typeface="Courier New" panose="02070309020205020404"/>
                          <a:cs typeface="Courier New" panose="02070309020205020404"/>
                        </a:rPr>
                        <a:t>getTotalCost():</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1524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graphicFrame>
        <p:nvGraphicFramePr>
          <p:cNvPr id="4" name="object 4"/>
          <p:cNvGraphicFramePr>
            <a:graphicFrameLocks noGrp="1"/>
          </p:cNvGraphicFramePr>
          <p:nvPr/>
        </p:nvGraphicFramePr>
        <p:xfrm>
          <a:off x="4535084" y="3373296"/>
          <a:ext cx="4384040" cy="1586865"/>
        </p:xfrm>
        <a:graphic>
          <a:graphicData uri="http://schemas.openxmlformats.org/drawingml/2006/table">
            <a:tbl>
              <a:tblPr firstRow="1" bandRow="1">
                <a:tableStyleId>{2D5ABB26-0587-4C30-8999-92F81FD0307C}</a:tableStyleId>
              </a:tblPr>
              <a:tblGrid>
                <a:gridCol w="1418590"/>
                <a:gridCol w="2929890"/>
              </a:tblGrid>
              <a:tr h="362624">
                <a:tc rowSpan="2">
                  <a:txBody>
                    <a:bodyPr/>
                    <a:lstStyle/>
                    <a:p>
                      <a:pPr>
                        <a:lnSpc>
                          <a:spcPct val="100000"/>
                        </a:lnSpc>
                        <a:spcBef>
                          <a:spcPts val="35"/>
                        </a:spcBef>
                      </a:pPr>
                      <a:endParaRPr sz="3650">
                        <a:latin typeface="Times New Roman" panose="02020603050405020304"/>
                        <a:cs typeface="Times New Roman" panose="02020603050405020304"/>
                      </a:endParaRPr>
                    </a:p>
                    <a:p>
                      <a:pPr marL="53340">
                        <a:lnSpc>
                          <a:spcPct val="100000"/>
                        </a:lnSpc>
                        <a:spcBef>
                          <a:spcPts val="5"/>
                        </a:spcBef>
                        <a:tabLst>
                          <a:tab pos="1195705" algn="l"/>
                        </a:tabLst>
                      </a:pPr>
                      <a:r>
                        <a:rPr sz="1700" spc="-395" dirty="0">
                          <a:latin typeface="Verdana" panose="020B0604030504040204"/>
                          <a:cs typeface="Verdana" panose="020B0604030504040204"/>
                        </a:rPr>
                        <a:t>1	</a:t>
                      </a:r>
                      <a:r>
                        <a:rPr sz="3150" baseline="-8000" dirty="0">
                          <a:latin typeface="Courier New" panose="02070309020205020404"/>
                          <a:cs typeface="Courier New" panose="02070309020205020404"/>
                        </a:rPr>
                        <a:t>*</a:t>
                      </a:r>
                      <a:endParaRPr sz="3150" baseline="-8000">
                        <a:latin typeface="Courier New" panose="02070309020205020404"/>
                        <a:cs typeface="Courier New" panose="02070309020205020404"/>
                      </a:endParaRPr>
                    </a:p>
                  </a:txBody>
                  <a:tcPr marL="0" marR="0" marT="4445" marB="0">
                    <a:lnR w="28575">
                      <a:solidFill>
                        <a:srgbClr val="000000"/>
                      </a:solidFill>
                      <a:prstDash val="solid"/>
                    </a:lnR>
                    <a:lnB w="28575">
                      <a:solidFill>
                        <a:srgbClr val="000000"/>
                      </a:solidFill>
                      <a:prstDash val="solid"/>
                    </a:lnB>
                  </a:tcPr>
                </a:tc>
                <a:tc>
                  <a:txBody>
                    <a:bodyPr/>
                    <a:lstStyle/>
                    <a:p>
                      <a:pPr marL="747395">
                        <a:lnSpc>
                          <a:spcPct val="100000"/>
                        </a:lnSpc>
                        <a:spcBef>
                          <a:spcPts val="335"/>
                        </a:spcBef>
                      </a:pPr>
                      <a:r>
                        <a:rPr sz="1700" spc="15" dirty="0">
                          <a:latin typeface="Courier New" panose="02070309020205020404"/>
                          <a:cs typeface="Courier New" panose="02070309020205020404"/>
                        </a:rPr>
                        <a:t>Product</a:t>
                      </a:r>
                      <a:endParaRPr sz="1700">
                        <a:latin typeface="Courier New" panose="02070309020205020404"/>
                        <a:cs typeface="Courier New" panose="02070309020205020404"/>
                      </a:endParaRPr>
                    </a:p>
                  </a:txBody>
                  <a:tcPr marL="0" marR="0" marT="425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518087">
                <a:tc vMerge="1">
                  <a:tcPr marL="0" marR="0" marT="4445" marB="0">
                    <a:lnR w="28575">
                      <a:solidFill>
                        <a:srgbClr val="000000"/>
                      </a:solidFill>
                      <a:prstDash val="solid"/>
                    </a:lnR>
                    <a:lnB w="28575">
                      <a:solidFill>
                        <a:srgbClr val="000000"/>
                      </a:solidFill>
                      <a:prstDash val="solid"/>
                    </a:lnB>
                  </a:tcPr>
                </a:tc>
                <a:tc rowSpan="2">
                  <a:txBody>
                    <a:bodyPr/>
                    <a:lstStyle/>
                    <a:p>
                      <a:pPr marL="69850" marR="1268095">
                        <a:lnSpc>
                          <a:spcPct val="100000"/>
                        </a:lnSpc>
                        <a:spcBef>
                          <a:spcPts val="245"/>
                        </a:spcBef>
                      </a:pPr>
                      <a:r>
                        <a:rPr sz="1700" spc="15" dirty="0">
                          <a:latin typeface="Courier New" panose="02070309020205020404"/>
                          <a:cs typeface="Courier New" panose="02070309020205020404"/>
                        </a:rPr>
                        <a:t>name:</a:t>
                      </a:r>
                      <a:r>
                        <a:rPr sz="1700" spc="-55" dirty="0">
                          <a:latin typeface="Courier New" panose="02070309020205020404"/>
                          <a:cs typeface="Courier New" panose="02070309020205020404"/>
                        </a:rPr>
                        <a:t> </a:t>
                      </a:r>
                      <a:r>
                        <a:rPr sz="1700" spc="10" dirty="0">
                          <a:latin typeface="Courier New" panose="02070309020205020404"/>
                          <a:cs typeface="Courier New" panose="02070309020205020404"/>
                        </a:rPr>
                        <a:t>String </a:t>
                      </a:r>
                      <a:r>
                        <a:rPr sz="1700" spc="-1005" dirty="0">
                          <a:latin typeface="Courier New" panose="02070309020205020404"/>
                          <a:cs typeface="Courier New" panose="02070309020205020404"/>
                        </a:rPr>
                        <a:t> </a:t>
                      </a:r>
                      <a:r>
                        <a:rPr sz="1700" spc="15" dirty="0">
                          <a:latin typeface="Courier New" panose="02070309020205020404"/>
                          <a:cs typeface="Courier New" panose="02070309020205020404"/>
                        </a:rPr>
                        <a:t>price:</a:t>
                      </a:r>
                      <a:r>
                        <a:rPr sz="1700" spc="-1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rowSpan="2">
                  <a:txBody>
                    <a:bodyPr/>
                    <a:lstStyle/>
                    <a:p>
                      <a:pPr>
                        <a:lnSpc>
                          <a:spcPct val="100000"/>
                        </a:lnSpc>
                      </a:pPr>
                      <a:endParaRPr sz="18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tcPr>
                </a:tc>
                <a:tc vMerge="1">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595798">
                <a:tc vMerge="1">
                  <a:tcPr marL="0" marR="0" marT="0" marB="0">
                    <a:lnR w="28575">
                      <a:solidFill>
                        <a:srgbClr val="000000"/>
                      </a:solidFill>
                      <a:prstDash val="solid"/>
                    </a:lnR>
                    <a:lnT w="28575">
                      <a:solidFill>
                        <a:srgbClr val="000000"/>
                      </a:solidFill>
                      <a:prstDash val="solid"/>
                    </a:lnT>
                  </a:tcPr>
                </a:tc>
                <a:tc>
                  <a:txBody>
                    <a:bodyPr/>
                    <a:lstStyle/>
                    <a:p>
                      <a:pPr marL="69850" marR="343535">
                        <a:lnSpc>
                          <a:spcPct val="106000"/>
                        </a:lnSpc>
                        <a:spcBef>
                          <a:spcPts val="100"/>
                        </a:spcBef>
                      </a:pPr>
                      <a:r>
                        <a:rPr sz="1700" dirty="0">
                          <a:latin typeface="Courier New" panose="02070309020205020404"/>
                          <a:cs typeface="Courier New" panose="02070309020205020404"/>
                        </a:rPr>
                        <a:t>Product(String,int)  </a:t>
                      </a:r>
                      <a:r>
                        <a:rPr sz="1700" spc="15" dirty="0">
                          <a:latin typeface="Courier New" panose="02070309020205020404"/>
                          <a:cs typeface="Courier New" panose="02070309020205020404"/>
                        </a:rPr>
                        <a:t>getPrice():</a:t>
                      </a:r>
                      <a:r>
                        <a:rPr sz="1700" spc="-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1270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pic>
        <p:nvPicPr>
          <p:cNvPr id="5" name="object 5"/>
          <p:cNvPicPr/>
          <p:nvPr/>
        </p:nvPicPr>
        <p:blipFill>
          <a:blip r:embed="rId1" cstate="print"/>
          <a:stretch>
            <a:fillRect/>
          </a:stretch>
        </p:blipFill>
        <p:spPr>
          <a:xfrm>
            <a:off x="4443758" y="4202244"/>
            <a:ext cx="211711" cy="127124"/>
          </a:xfrm>
          <a:prstGeom prst="rect">
            <a:avLst/>
          </a:prstGeom>
        </p:spPr>
      </p:pic>
      <p:sp>
        <p:nvSpPr>
          <p:cNvPr id="6" name="object 6"/>
          <p:cNvSpPr/>
          <p:nvPr/>
        </p:nvSpPr>
        <p:spPr>
          <a:xfrm>
            <a:off x="5651232" y="3966112"/>
            <a:ext cx="343535" cy="344170"/>
          </a:xfrm>
          <a:custGeom>
            <a:avLst/>
            <a:gdLst/>
            <a:ahLst/>
            <a:cxnLst/>
            <a:rect l="l" t="t" r="r" b="b"/>
            <a:pathLst>
              <a:path w="343535" h="344170">
                <a:moveTo>
                  <a:pt x="293004" y="50327"/>
                </a:moveTo>
                <a:lnTo>
                  <a:pt x="320932" y="86968"/>
                </a:lnTo>
                <a:lnTo>
                  <a:pt x="337689" y="128241"/>
                </a:lnTo>
                <a:lnTo>
                  <a:pt x="343275" y="171830"/>
                </a:lnTo>
                <a:lnTo>
                  <a:pt x="337689" y="215419"/>
                </a:lnTo>
                <a:lnTo>
                  <a:pt x="320932" y="256692"/>
                </a:lnTo>
                <a:lnTo>
                  <a:pt x="293004" y="293332"/>
                </a:lnTo>
                <a:lnTo>
                  <a:pt x="256404" y="321292"/>
                </a:lnTo>
                <a:lnTo>
                  <a:pt x="215178" y="338068"/>
                </a:lnTo>
                <a:lnTo>
                  <a:pt x="171637" y="343660"/>
                </a:lnTo>
                <a:lnTo>
                  <a:pt x="128097" y="338068"/>
                </a:lnTo>
                <a:lnTo>
                  <a:pt x="86870" y="321292"/>
                </a:lnTo>
                <a:lnTo>
                  <a:pt x="50271" y="293332"/>
                </a:lnTo>
                <a:lnTo>
                  <a:pt x="22342" y="256692"/>
                </a:lnTo>
                <a:lnTo>
                  <a:pt x="5585" y="215419"/>
                </a:lnTo>
                <a:lnTo>
                  <a:pt x="0" y="171830"/>
                </a:lnTo>
                <a:lnTo>
                  <a:pt x="5585" y="128241"/>
                </a:lnTo>
                <a:lnTo>
                  <a:pt x="22342" y="86968"/>
                </a:lnTo>
                <a:lnTo>
                  <a:pt x="50271" y="50327"/>
                </a:lnTo>
                <a:lnTo>
                  <a:pt x="86870" y="22367"/>
                </a:lnTo>
                <a:lnTo>
                  <a:pt x="128097" y="5591"/>
                </a:lnTo>
                <a:lnTo>
                  <a:pt x="171637" y="0"/>
                </a:lnTo>
                <a:lnTo>
                  <a:pt x="215178" y="5591"/>
                </a:lnTo>
                <a:lnTo>
                  <a:pt x="256404" y="22367"/>
                </a:lnTo>
                <a:lnTo>
                  <a:pt x="293004" y="50327"/>
                </a:lnTo>
                <a:close/>
              </a:path>
            </a:pathLst>
          </a:custGeom>
          <a:ln w="31450">
            <a:solidFill>
              <a:srgbClr val="F15B2A"/>
            </a:solidFill>
          </a:ln>
        </p:spPr>
        <p:txBody>
          <a:bodyPr wrap="square" lIns="0" tIns="0" rIns="0" bIns="0" rtlCol="0"/>
          <a:lstStyle/>
          <a:p/>
        </p:txBody>
      </p:sp>
      <p:sp>
        <p:nvSpPr>
          <p:cNvPr id="7" name="object 7"/>
          <p:cNvSpPr/>
          <p:nvPr/>
        </p:nvSpPr>
        <p:spPr>
          <a:xfrm>
            <a:off x="3637181" y="3789489"/>
            <a:ext cx="343535" cy="344170"/>
          </a:xfrm>
          <a:custGeom>
            <a:avLst/>
            <a:gdLst/>
            <a:ahLst/>
            <a:cxnLst/>
            <a:rect l="l" t="t" r="r" b="b"/>
            <a:pathLst>
              <a:path w="343535" h="344170">
                <a:moveTo>
                  <a:pt x="293004" y="50327"/>
                </a:moveTo>
                <a:lnTo>
                  <a:pt x="320932" y="86968"/>
                </a:lnTo>
                <a:lnTo>
                  <a:pt x="337689" y="128241"/>
                </a:lnTo>
                <a:lnTo>
                  <a:pt x="343275" y="171830"/>
                </a:lnTo>
                <a:lnTo>
                  <a:pt x="337689" y="215419"/>
                </a:lnTo>
                <a:lnTo>
                  <a:pt x="320932" y="256692"/>
                </a:lnTo>
                <a:lnTo>
                  <a:pt x="293004" y="293332"/>
                </a:lnTo>
                <a:lnTo>
                  <a:pt x="256404" y="321292"/>
                </a:lnTo>
                <a:lnTo>
                  <a:pt x="215178" y="338068"/>
                </a:lnTo>
                <a:lnTo>
                  <a:pt x="171637" y="343660"/>
                </a:lnTo>
                <a:lnTo>
                  <a:pt x="128097" y="338068"/>
                </a:lnTo>
                <a:lnTo>
                  <a:pt x="86870" y="321292"/>
                </a:lnTo>
                <a:lnTo>
                  <a:pt x="50271" y="293332"/>
                </a:lnTo>
                <a:lnTo>
                  <a:pt x="22342" y="256692"/>
                </a:lnTo>
                <a:lnTo>
                  <a:pt x="5585" y="215419"/>
                </a:lnTo>
                <a:lnTo>
                  <a:pt x="0" y="171830"/>
                </a:lnTo>
                <a:lnTo>
                  <a:pt x="5585" y="128241"/>
                </a:lnTo>
                <a:lnTo>
                  <a:pt x="22342" y="86968"/>
                </a:lnTo>
                <a:lnTo>
                  <a:pt x="50271" y="50327"/>
                </a:lnTo>
                <a:lnTo>
                  <a:pt x="86870" y="22367"/>
                </a:lnTo>
                <a:lnTo>
                  <a:pt x="128097" y="5591"/>
                </a:lnTo>
                <a:lnTo>
                  <a:pt x="171637" y="0"/>
                </a:lnTo>
                <a:lnTo>
                  <a:pt x="215178" y="5591"/>
                </a:lnTo>
                <a:lnTo>
                  <a:pt x="256404" y="22367"/>
                </a:lnTo>
                <a:lnTo>
                  <a:pt x="293004" y="50327"/>
                </a:lnTo>
                <a:close/>
              </a:path>
            </a:pathLst>
          </a:custGeom>
          <a:ln w="31450">
            <a:solidFill>
              <a:srgbClr val="F15B2A"/>
            </a:solidFill>
          </a:ln>
        </p:spPr>
        <p:txBody>
          <a:bodyPr wrap="square" lIns="0" tIns="0" rIns="0" bIns="0" rtlCol="0"/>
          <a:lstStyle/>
          <a:p/>
        </p:txBody>
      </p:sp>
      <p:sp>
        <p:nvSpPr>
          <p:cNvPr id="8" name="Slide Number Placeholder 7"/>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08895" y="1196792"/>
            <a:ext cx="3105785" cy="2867025"/>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CC7831"/>
                </a:solidFill>
                <a:latin typeface="Courier New" panose="02070309020205020404"/>
                <a:cs typeface="Courier New" panose="02070309020205020404"/>
              </a:rPr>
              <a:t>public</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class</a:t>
            </a:r>
            <a:r>
              <a:rPr sz="1300" spc="-25"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Product</a:t>
            </a:r>
            <a:r>
              <a:rPr sz="1300" spc="-2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a:p>
            <a:pPr>
              <a:lnSpc>
                <a:spcPct val="100000"/>
              </a:lnSpc>
              <a:spcBef>
                <a:spcPts val="45"/>
              </a:spcBef>
            </a:pPr>
            <a:endParaRPr sz="1300">
              <a:latin typeface="Courier New" panose="02070309020205020404"/>
              <a:cs typeface="Courier New" panose="02070309020205020404"/>
            </a:endParaRPr>
          </a:p>
          <a:p>
            <a:pPr marL="409575" marR="104140" indent="-635">
              <a:lnSpc>
                <a:spcPts val="1490"/>
              </a:lnSpc>
              <a:spcBef>
                <a:spcPts val="5"/>
              </a:spcBef>
            </a:pPr>
            <a:r>
              <a:rPr sz="1300" dirty="0">
                <a:solidFill>
                  <a:srgbClr val="CC7831"/>
                </a:solidFill>
                <a:latin typeface="Courier New" panose="02070309020205020404"/>
                <a:cs typeface="Courier New" panose="02070309020205020404"/>
              </a:rPr>
              <a:t>private</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final</a:t>
            </a:r>
            <a:r>
              <a:rPr sz="1300" spc="-20"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String</a:t>
            </a:r>
            <a:r>
              <a:rPr sz="1300" spc="-25" dirty="0">
                <a:solidFill>
                  <a:srgbClr val="A9B7C6"/>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name</a:t>
            </a:r>
            <a:r>
              <a:rPr sz="1300" dirty="0">
                <a:solidFill>
                  <a:srgbClr val="CC7831"/>
                </a:solidFill>
                <a:latin typeface="Courier New" panose="02070309020205020404"/>
                <a:cs typeface="Courier New" panose="02070309020205020404"/>
              </a:rPr>
              <a:t>; </a:t>
            </a:r>
            <a:r>
              <a:rPr sz="1300" spc="-76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private</a:t>
            </a:r>
            <a:r>
              <a:rPr sz="1300" spc="-10"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int</a:t>
            </a:r>
            <a:r>
              <a:rPr sz="1300" spc="-10" dirty="0">
                <a:solidFill>
                  <a:srgbClr val="CC7831"/>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a:lnSpc>
                <a:spcPct val="100000"/>
              </a:lnSpc>
              <a:spcBef>
                <a:spcPts val="10"/>
              </a:spcBef>
            </a:pPr>
            <a:endParaRPr sz="1200">
              <a:latin typeface="Courier New" panose="02070309020205020404"/>
              <a:cs typeface="Courier New" panose="02070309020205020404"/>
            </a:endParaRPr>
          </a:p>
          <a:p>
            <a:pPr marL="409575">
              <a:lnSpc>
                <a:spcPts val="1525"/>
              </a:lnSpc>
            </a:pPr>
            <a:r>
              <a:rPr sz="1300" dirty="0">
                <a:solidFill>
                  <a:srgbClr val="CC7831"/>
                </a:solidFill>
                <a:latin typeface="Courier New" panose="02070309020205020404"/>
                <a:cs typeface="Courier New" panose="02070309020205020404"/>
              </a:rPr>
              <a:t>public</a:t>
            </a:r>
            <a:r>
              <a:rPr sz="1300" spc="-35" dirty="0">
                <a:solidFill>
                  <a:srgbClr val="CC7831"/>
                </a:solidFill>
                <a:latin typeface="Courier New" panose="02070309020205020404"/>
                <a:cs typeface="Courier New" panose="02070309020205020404"/>
              </a:rPr>
              <a:t> </a:t>
            </a:r>
            <a:r>
              <a:rPr sz="1300" dirty="0">
                <a:solidFill>
                  <a:srgbClr val="FFC66E"/>
                </a:solidFill>
                <a:latin typeface="Courier New" panose="02070309020205020404"/>
                <a:cs typeface="Courier New" panose="02070309020205020404"/>
              </a:rPr>
              <a:t>Product</a:t>
            </a:r>
            <a:r>
              <a:rPr sz="1300" dirty="0">
                <a:solidFill>
                  <a:srgbClr val="A9B7C6"/>
                </a:solidFill>
                <a:latin typeface="Courier New" panose="02070309020205020404"/>
                <a:cs typeface="Courier New" panose="02070309020205020404"/>
              </a:rPr>
              <a:t>(String</a:t>
            </a:r>
            <a:r>
              <a:rPr sz="1300" spc="-3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name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807085" marR="5080" indent="1092835">
              <a:lnSpc>
                <a:spcPts val="1490"/>
              </a:lnSpc>
              <a:spcBef>
                <a:spcPts val="70"/>
              </a:spcBef>
            </a:pPr>
            <a:r>
              <a:rPr sz="1300" dirty="0">
                <a:solidFill>
                  <a:srgbClr val="CC7831"/>
                </a:solidFill>
                <a:latin typeface="Courier New" panose="02070309020205020404"/>
                <a:cs typeface="Courier New" panose="02070309020205020404"/>
              </a:rPr>
              <a:t>int</a:t>
            </a:r>
            <a:r>
              <a:rPr sz="1300" spc="-45"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price)</a:t>
            </a:r>
            <a:r>
              <a:rPr sz="1300" spc="-4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 </a:t>
            </a:r>
            <a:r>
              <a:rPr sz="1300" spc="-765" dirty="0">
                <a:solidFill>
                  <a:srgbClr val="A9B7C6"/>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this</a:t>
            </a:r>
            <a:r>
              <a:rPr sz="1300" dirty="0">
                <a:solidFill>
                  <a:srgbClr val="A9B7C6"/>
                </a:solidFill>
                <a:latin typeface="Courier New" panose="02070309020205020404"/>
                <a:cs typeface="Courier New" panose="02070309020205020404"/>
              </a:rPr>
              <a:t>.</a:t>
            </a:r>
            <a:r>
              <a:rPr sz="1300" dirty="0">
                <a:solidFill>
                  <a:srgbClr val="9876AA"/>
                </a:solidFill>
                <a:latin typeface="Courier New" panose="02070309020205020404"/>
                <a:cs typeface="Courier New" panose="02070309020205020404"/>
              </a:rPr>
              <a:t>name </a:t>
            </a:r>
            <a:r>
              <a:rPr sz="1300" dirty="0">
                <a:solidFill>
                  <a:srgbClr val="A9B7C6"/>
                </a:solidFill>
                <a:latin typeface="Courier New" panose="02070309020205020404"/>
                <a:cs typeface="Courier New" panose="02070309020205020404"/>
              </a:rPr>
              <a:t>= name</a:t>
            </a:r>
            <a:r>
              <a:rPr sz="1300" dirty="0">
                <a:solidFill>
                  <a:srgbClr val="CC7831"/>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this</a:t>
            </a:r>
            <a:r>
              <a:rPr sz="1300" dirty="0">
                <a:solidFill>
                  <a:srgbClr val="A9B7C6"/>
                </a:solidFill>
                <a:latin typeface="Courier New" panose="02070309020205020404"/>
                <a:cs typeface="Courier New" panose="02070309020205020404"/>
              </a:rPr>
              <a:t>.</a:t>
            </a:r>
            <a:r>
              <a:rPr sz="1300" dirty="0">
                <a:solidFill>
                  <a:srgbClr val="9876AA"/>
                </a:solidFill>
                <a:latin typeface="Courier New" panose="02070309020205020404"/>
                <a:cs typeface="Courier New" panose="02070309020205020404"/>
              </a:rPr>
              <a:t>price</a:t>
            </a:r>
            <a:r>
              <a:rPr sz="1300" spc="-15" dirty="0">
                <a:solidFill>
                  <a:srgbClr val="9876AA"/>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a:t>
            </a:r>
            <a:r>
              <a:rPr sz="1300" spc="-1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409575">
              <a:lnSpc>
                <a:spcPts val="1440"/>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a:p>
            <a:pPr>
              <a:lnSpc>
                <a:spcPct val="100000"/>
              </a:lnSpc>
              <a:spcBef>
                <a:spcPts val="50"/>
              </a:spcBef>
            </a:pPr>
            <a:endParaRPr sz="1300">
              <a:latin typeface="Courier New" panose="02070309020205020404"/>
              <a:cs typeface="Courier New" panose="02070309020205020404"/>
            </a:endParaRPr>
          </a:p>
          <a:p>
            <a:pPr marL="807085" marR="401955" indent="-397510">
              <a:lnSpc>
                <a:spcPts val="1490"/>
              </a:lnSpc>
            </a:pPr>
            <a:r>
              <a:rPr sz="1300" dirty="0">
                <a:solidFill>
                  <a:srgbClr val="CC7831"/>
                </a:solidFill>
                <a:latin typeface="Courier New" panose="02070309020205020404"/>
                <a:cs typeface="Courier New" panose="02070309020205020404"/>
              </a:rPr>
              <a:t>public</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int</a:t>
            </a:r>
            <a:r>
              <a:rPr sz="1300" spc="-25" dirty="0">
                <a:solidFill>
                  <a:srgbClr val="CC7831"/>
                </a:solidFill>
                <a:latin typeface="Courier New" panose="02070309020205020404"/>
                <a:cs typeface="Courier New" panose="02070309020205020404"/>
              </a:rPr>
              <a:t> </a:t>
            </a:r>
            <a:r>
              <a:rPr sz="1300" dirty="0">
                <a:solidFill>
                  <a:srgbClr val="FFC66E"/>
                </a:solidFill>
                <a:latin typeface="Courier New" panose="02070309020205020404"/>
                <a:cs typeface="Courier New" panose="02070309020205020404"/>
              </a:rPr>
              <a:t>getPrice</a:t>
            </a:r>
            <a:r>
              <a:rPr sz="1300" dirty="0">
                <a:solidFill>
                  <a:srgbClr val="A9B7C6"/>
                </a:solidFill>
                <a:latin typeface="Courier New" panose="02070309020205020404"/>
                <a:cs typeface="Courier New" panose="02070309020205020404"/>
              </a:rPr>
              <a:t>()</a:t>
            </a:r>
            <a:r>
              <a:rPr sz="1300" spc="-2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 </a:t>
            </a:r>
            <a:r>
              <a:rPr sz="1300" spc="-765" dirty="0">
                <a:solidFill>
                  <a:srgbClr val="A9B7C6"/>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return</a:t>
            </a:r>
            <a:r>
              <a:rPr sz="1300" spc="-15" dirty="0">
                <a:solidFill>
                  <a:srgbClr val="CC7831"/>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409575">
              <a:lnSpc>
                <a:spcPts val="1410"/>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ts val="1525"/>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3" name="object 3"/>
          <p:cNvSpPr txBox="1"/>
          <p:nvPr/>
        </p:nvSpPr>
        <p:spPr>
          <a:xfrm>
            <a:off x="1607226" y="4617299"/>
            <a:ext cx="2983230" cy="363220"/>
          </a:xfrm>
          <a:prstGeom prst="rect">
            <a:avLst/>
          </a:prstGeom>
          <a:ln w="23594">
            <a:solidFill>
              <a:srgbClr val="000000"/>
            </a:solidFill>
          </a:ln>
        </p:spPr>
        <p:txBody>
          <a:bodyPr vert="horz" wrap="square" lIns="0" tIns="38100" rIns="0" bIns="0" rtlCol="0">
            <a:spAutoFit/>
          </a:bodyPr>
          <a:lstStyle/>
          <a:p>
            <a:pPr marL="575945">
              <a:lnSpc>
                <a:spcPct val="100000"/>
              </a:lnSpc>
              <a:spcBef>
                <a:spcPts val="300"/>
              </a:spcBef>
            </a:pP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p:txBody>
      </p:sp>
      <p:sp>
        <p:nvSpPr>
          <p:cNvPr id="4" name="object 4"/>
          <p:cNvSpPr txBox="1"/>
          <p:nvPr/>
        </p:nvSpPr>
        <p:spPr>
          <a:xfrm>
            <a:off x="1607226" y="4979923"/>
            <a:ext cx="2983230" cy="1282700"/>
          </a:xfrm>
          <a:prstGeom prst="rect">
            <a:avLst/>
          </a:prstGeom>
          <a:ln w="23594">
            <a:solidFill>
              <a:srgbClr val="000000"/>
            </a:solidFill>
          </a:ln>
        </p:spPr>
        <p:txBody>
          <a:bodyPr vert="horz" wrap="square" lIns="0" tIns="8255" rIns="0" bIns="0" rtlCol="0">
            <a:spAutoFit/>
          </a:bodyPr>
          <a:lstStyle/>
          <a:p>
            <a:pPr marL="34925" marR="10795" indent="15240">
              <a:lnSpc>
                <a:spcPts val="2620"/>
              </a:lnSpc>
              <a:spcBef>
                <a:spcPts val="65"/>
              </a:spcBef>
              <a:tabLst>
                <a:tab pos="2964180" algn="l"/>
              </a:tabLst>
            </a:pPr>
            <a:r>
              <a:rPr sz="1700" u="heavy" spc="15" dirty="0">
                <a:uFill>
                  <a:solidFill>
                    <a:srgbClr val="000000"/>
                  </a:solidFill>
                </a:uFill>
                <a:latin typeface="Courier New" panose="02070309020205020404"/>
                <a:cs typeface="Courier New" panose="02070309020205020404"/>
              </a:rPr>
              <a:t>products:</a:t>
            </a:r>
            <a:r>
              <a:rPr sz="1700" u="heavy" spc="-50" dirty="0">
                <a:uFill>
                  <a:solidFill>
                    <a:srgbClr val="000000"/>
                  </a:solidFill>
                </a:uFill>
                <a:latin typeface="Courier New" panose="02070309020205020404"/>
                <a:cs typeface="Courier New" panose="02070309020205020404"/>
              </a:rPr>
              <a:t> </a:t>
            </a:r>
            <a:r>
              <a:rPr sz="1700" u="heavy" spc="15" dirty="0">
                <a:uFill>
                  <a:solidFill>
                    <a:srgbClr val="000000"/>
                  </a:solidFill>
                </a:uFill>
                <a:latin typeface="Courier New" panose="02070309020205020404"/>
                <a:cs typeface="Courier New" panose="02070309020205020404"/>
              </a:rPr>
              <a:t>Product* </a:t>
            </a:r>
            <a:r>
              <a:rPr sz="1700" u="heavy" dirty="0">
                <a:uFill>
                  <a:solidFill>
                    <a:srgbClr val="000000"/>
                  </a:solidFill>
                </a:uFill>
                <a:latin typeface="Courier New" panose="02070309020205020404"/>
                <a:cs typeface="Courier New" panose="02070309020205020404"/>
              </a:rPr>
              <a:t>	</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a:p>
            <a:pPr marL="34925" marR="431165">
              <a:lnSpc>
                <a:spcPts val="2170"/>
              </a:lnSpc>
              <a:spcBef>
                <a:spcPts val="40"/>
              </a:spcBef>
            </a:pPr>
            <a:r>
              <a:rPr sz="1700" spc="15" dirty="0">
                <a:latin typeface="Courier New" panose="02070309020205020404"/>
                <a:cs typeface="Courier New" panose="02070309020205020404"/>
              </a:rPr>
              <a:t>addProduct(Product)  </a:t>
            </a:r>
            <a:r>
              <a:rPr sz="1700" spc="10" dirty="0">
                <a:latin typeface="Courier New" panose="02070309020205020404"/>
                <a:cs typeface="Courier New" panose="02070309020205020404"/>
              </a:rPr>
              <a:t>getTotalCost():</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p:txBody>
      </p:sp>
      <p:graphicFrame>
        <p:nvGraphicFramePr>
          <p:cNvPr id="5" name="object 5"/>
          <p:cNvGraphicFramePr>
            <a:graphicFrameLocks noGrp="1"/>
          </p:cNvGraphicFramePr>
          <p:nvPr/>
        </p:nvGraphicFramePr>
        <p:xfrm>
          <a:off x="4692246" y="4592672"/>
          <a:ext cx="4384040" cy="1595120"/>
        </p:xfrm>
        <a:graphic>
          <a:graphicData uri="http://schemas.openxmlformats.org/drawingml/2006/table">
            <a:tbl>
              <a:tblPr firstRow="1" bandRow="1">
                <a:tableStyleId>{2D5ABB26-0587-4C30-8999-92F81FD0307C}</a:tableStyleId>
              </a:tblPr>
              <a:tblGrid>
                <a:gridCol w="1418590"/>
                <a:gridCol w="2929890"/>
              </a:tblGrid>
              <a:tr h="362624">
                <a:tc rowSpan="2">
                  <a:txBody>
                    <a:bodyPr/>
                    <a:lstStyle/>
                    <a:p>
                      <a:pPr>
                        <a:lnSpc>
                          <a:spcPct val="100000"/>
                        </a:lnSpc>
                        <a:spcBef>
                          <a:spcPts val="45"/>
                        </a:spcBef>
                      </a:pPr>
                      <a:endParaRPr sz="3750">
                        <a:latin typeface="Times New Roman" panose="02020603050405020304"/>
                        <a:cs typeface="Times New Roman" panose="02020603050405020304"/>
                      </a:endParaRPr>
                    </a:p>
                    <a:p>
                      <a:pPr marL="6350">
                        <a:lnSpc>
                          <a:spcPct val="100000"/>
                        </a:lnSpc>
                        <a:tabLst>
                          <a:tab pos="1219200" algn="l"/>
                        </a:tabLst>
                      </a:pPr>
                      <a:r>
                        <a:rPr sz="1700" spc="-395" dirty="0">
                          <a:latin typeface="Verdana" panose="020B0604030504040204"/>
                          <a:cs typeface="Verdana" panose="020B0604030504040204"/>
                        </a:rPr>
                        <a:t>1	</a:t>
                      </a:r>
                      <a:r>
                        <a:rPr sz="3150" baseline="-4000" dirty="0">
                          <a:latin typeface="Courier New" panose="02070309020205020404"/>
                          <a:cs typeface="Courier New" panose="02070309020205020404"/>
                        </a:rPr>
                        <a:t>*</a:t>
                      </a:r>
                      <a:endParaRPr sz="3150" baseline="-4000">
                        <a:latin typeface="Courier New" panose="02070309020205020404"/>
                        <a:cs typeface="Courier New" panose="02070309020205020404"/>
                      </a:endParaRPr>
                    </a:p>
                  </a:txBody>
                  <a:tcPr marL="0" marR="0" marT="5715" marB="0">
                    <a:lnR w="28575">
                      <a:solidFill>
                        <a:srgbClr val="000000"/>
                      </a:solidFill>
                      <a:prstDash val="solid"/>
                    </a:lnR>
                    <a:lnB w="28575">
                      <a:solidFill>
                        <a:srgbClr val="000000"/>
                      </a:solidFill>
                      <a:prstDash val="solid"/>
                    </a:lnB>
                  </a:tcPr>
                </a:tc>
                <a:tc>
                  <a:txBody>
                    <a:bodyPr/>
                    <a:lstStyle/>
                    <a:p>
                      <a:pPr marL="747395">
                        <a:lnSpc>
                          <a:spcPct val="100000"/>
                        </a:lnSpc>
                        <a:spcBef>
                          <a:spcPts val="335"/>
                        </a:spcBef>
                      </a:pPr>
                      <a:r>
                        <a:rPr sz="1700" spc="15" dirty="0">
                          <a:latin typeface="Courier New" panose="02070309020205020404"/>
                          <a:cs typeface="Courier New" panose="02070309020205020404"/>
                        </a:rPr>
                        <a:t>Product</a:t>
                      </a:r>
                      <a:endParaRPr sz="1700">
                        <a:latin typeface="Courier New" panose="02070309020205020404"/>
                        <a:cs typeface="Courier New" panose="02070309020205020404"/>
                      </a:endParaRPr>
                    </a:p>
                  </a:txBody>
                  <a:tcPr marL="0" marR="0" marT="425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533821">
                <a:tc vMerge="1">
                  <a:tcPr marL="0" marR="0" marT="5715" marB="0">
                    <a:lnR w="28575">
                      <a:solidFill>
                        <a:srgbClr val="000000"/>
                      </a:solidFill>
                      <a:prstDash val="solid"/>
                    </a:lnR>
                    <a:lnB w="28575">
                      <a:solidFill>
                        <a:srgbClr val="000000"/>
                      </a:solidFill>
                      <a:prstDash val="solid"/>
                    </a:lnB>
                  </a:tcPr>
                </a:tc>
                <a:tc rowSpan="2">
                  <a:txBody>
                    <a:bodyPr/>
                    <a:lstStyle/>
                    <a:p>
                      <a:pPr marL="69850" marR="1268095">
                        <a:lnSpc>
                          <a:spcPct val="100000"/>
                        </a:lnSpc>
                        <a:spcBef>
                          <a:spcPts val="245"/>
                        </a:spcBef>
                      </a:pPr>
                      <a:r>
                        <a:rPr sz="1700" spc="15" dirty="0">
                          <a:latin typeface="Courier New" panose="02070309020205020404"/>
                          <a:cs typeface="Courier New" panose="02070309020205020404"/>
                        </a:rPr>
                        <a:t>name:</a:t>
                      </a:r>
                      <a:r>
                        <a:rPr sz="1700" spc="-55" dirty="0">
                          <a:latin typeface="Courier New" panose="02070309020205020404"/>
                          <a:cs typeface="Courier New" panose="02070309020205020404"/>
                        </a:rPr>
                        <a:t> </a:t>
                      </a:r>
                      <a:r>
                        <a:rPr sz="1700" spc="10" dirty="0">
                          <a:latin typeface="Courier New" panose="02070309020205020404"/>
                          <a:cs typeface="Courier New" panose="02070309020205020404"/>
                        </a:rPr>
                        <a:t>String </a:t>
                      </a:r>
                      <a:r>
                        <a:rPr sz="1700" spc="-1005" dirty="0">
                          <a:latin typeface="Courier New" panose="02070309020205020404"/>
                          <a:cs typeface="Courier New" panose="02070309020205020404"/>
                        </a:rPr>
                        <a:t> </a:t>
                      </a:r>
                      <a:r>
                        <a:rPr sz="1700" spc="15" dirty="0">
                          <a:latin typeface="Courier New" panose="02070309020205020404"/>
                          <a:cs typeface="Courier New" panose="02070309020205020404"/>
                        </a:rPr>
                        <a:t>price:</a:t>
                      </a:r>
                      <a:r>
                        <a:rPr sz="1700" spc="-1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rowSpan="2">
                  <a:txBody>
                    <a:bodyPr/>
                    <a:lstStyle/>
                    <a:p>
                      <a:pPr>
                        <a:lnSpc>
                          <a:spcPct val="100000"/>
                        </a:lnSpc>
                      </a:pPr>
                      <a:endParaRPr sz="15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tcPr>
                </a:tc>
                <a:tc vMerge="1">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604570">
                <a:tc vMerge="1">
                  <a:tcPr marL="0" marR="0" marT="0" marB="0">
                    <a:lnR w="28575">
                      <a:solidFill>
                        <a:srgbClr val="000000"/>
                      </a:solidFill>
                      <a:prstDash val="solid"/>
                    </a:lnR>
                    <a:lnT w="28575">
                      <a:solidFill>
                        <a:srgbClr val="000000"/>
                      </a:solidFill>
                      <a:prstDash val="solid"/>
                    </a:lnT>
                  </a:tcPr>
                </a:tc>
                <a:tc>
                  <a:txBody>
                    <a:bodyPr/>
                    <a:lstStyle/>
                    <a:p>
                      <a:pPr marL="69850" marR="343535">
                        <a:lnSpc>
                          <a:spcPct val="106000"/>
                        </a:lnSpc>
                        <a:spcBef>
                          <a:spcPts val="35"/>
                        </a:spcBef>
                      </a:pPr>
                      <a:r>
                        <a:rPr sz="1700" dirty="0">
                          <a:latin typeface="Courier New" panose="02070309020205020404"/>
                          <a:cs typeface="Courier New" panose="02070309020205020404"/>
                        </a:rPr>
                        <a:t>Product(String,int)  </a:t>
                      </a:r>
                      <a:r>
                        <a:rPr sz="1700" spc="15" dirty="0">
                          <a:latin typeface="Courier New" panose="02070309020205020404"/>
                          <a:cs typeface="Courier New" panose="02070309020205020404"/>
                        </a:rPr>
                        <a:t>getPrice():</a:t>
                      </a:r>
                      <a:r>
                        <a:rPr sz="1700" spc="-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44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pic>
        <p:nvPicPr>
          <p:cNvPr id="6" name="object 6"/>
          <p:cNvPicPr/>
          <p:nvPr/>
        </p:nvPicPr>
        <p:blipFill>
          <a:blip r:embed="rId1" cstate="print"/>
          <a:stretch>
            <a:fillRect/>
          </a:stretch>
        </p:blipFill>
        <p:spPr>
          <a:xfrm>
            <a:off x="4600921" y="5437354"/>
            <a:ext cx="211711" cy="127124"/>
          </a:xfrm>
          <a:prstGeom prst="rect">
            <a:avLst/>
          </a:prstGeom>
        </p:spPr>
      </p:pic>
      <p:sp>
        <p:nvSpPr>
          <p:cNvPr id="7" name="Slide Number Placeholder 6"/>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863" y="1115483"/>
            <a:ext cx="2699385" cy="224154"/>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CC7831"/>
                </a:solidFill>
                <a:latin typeface="Courier New" panose="02070309020205020404"/>
                <a:cs typeface="Courier New" panose="02070309020205020404"/>
              </a:rPr>
              <a:t>public</a:t>
            </a:r>
            <a:r>
              <a:rPr sz="1300" spc="-20" dirty="0">
                <a:solidFill>
                  <a:srgbClr val="CC7831"/>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class</a:t>
            </a:r>
            <a:r>
              <a:rPr sz="1300" spc="-10" dirty="0">
                <a:solidFill>
                  <a:srgbClr val="CC7831"/>
                </a:solidFill>
                <a:latin typeface="Courier New" panose="02070309020205020404"/>
                <a:cs typeface="Courier New" panose="02070309020205020404"/>
              </a:rPr>
              <a:t> </a:t>
            </a:r>
            <a:r>
              <a:rPr sz="1300" spc="-10" dirty="0">
                <a:solidFill>
                  <a:srgbClr val="A9B7C6"/>
                </a:solidFill>
                <a:latin typeface="Courier New" panose="02070309020205020404"/>
                <a:cs typeface="Courier New" panose="02070309020205020404"/>
              </a:rPr>
              <a:t>ShoppingCart</a:t>
            </a:r>
            <a:r>
              <a:rPr sz="1300" spc="-20" dirty="0">
                <a:solidFill>
                  <a:srgbClr val="A9B7C6"/>
                </a:solidFill>
                <a:latin typeface="Courier New" panose="02070309020205020404"/>
                <a:cs typeface="Courier New" panose="02070309020205020404"/>
              </a:rPr>
              <a:t> </a:t>
            </a:r>
            <a:r>
              <a:rPr sz="1300" spc="-5"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3" name="object 3"/>
          <p:cNvSpPr txBox="1"/>
          <p:nvPr/>
        </p:nvSpPr>
        <p:spPr>
          <a:xfrm>
            <a:off x="624976" y="1556032"/>
            <a:ext cx="5076190" cy="224154"/>
          </a:xfrm>
          <a:prstGeom prst="rect">
            <a:avLst/>
          </a:prstGeom>
        </p:spPr>
        <p:txBody>
          <a:bodyPr vert="horz" wrap="square" lIns="0" tIns="12700" rIns="0" bIns="0" rtlCol="0">
            <a:spAutoFit/>
          </a:bodyPr>
          <a:lstStyle/>
          <a:p>
            <a:pPr marL="12700">
              <a:lnSpc>
                <a:spcPct val="100000"/>
              </a:lnSpc>
              <a:spcBef>
                <a:spcPts val="100"/>
              </a:spcBef>
            </a:pPr>
            <a:r>
              <a:rPr sz="1300" spc="-10" dirty="0">
                <a:solidFill>
                  <a:srgbClr val="CC7831"/>
                </a:solidFill>
                <a:latin typeface="Courier New" panose="02070309020205020404"/>
                <a:cs typeface="Courier New" panose="02070309020205020404"/>
              </a:rPr>
              <a:t>private</a:t>
            </a:r>
            <a:r>
              <a:rPr sz="1300" spc="15" dirty="0">
                <a:solidFill>
                  <a:srgbClr val="CC7831"/>
                </a:solidFill>
                <a:latin typeface="Courier New" panose="02070309020205020404"/>
                <a:cs typeface="Courier New" panose="02070309020205020404"/>
              </a:rPr>
              <a:t> </a:t>
            </a:r>
            <a:r>
              <a:rPr sz="1300" spc="-10" dirty="0">
                <a:solidFill>
                  <a:srgbClr val="A9B7C6"/>
                </a:solidFill>
                <a:latin typeface="Courier New" panose="02070309020205020404"/>
                <a:cs typeface="Courier New" panose="02070309020205020404"/>
              </a:rPr>
              <a:t>List&lt;Product&gt;</a:t>
            </a:r>
            <a:r>
              <a:rPr sz="1300" spc="20" dirty="0">
                <a:solidFill>
                  <a:srgbClr val="A9B7C6"/>
                </a:solidFill>
                <a:latin typeface="Courier New" panose="02070309020205020404"/>
                <a:cs typeface="Courier New" panose="02070309020205020404"/>
              </a:rPr>
              <a:t> </a:t>
            </a:r>
            <a:r>
              <a:rPr sz="1300" spc="-10" dirty="0">
                <a:solidFill>
                  <a:srgbClr val="9876AA"/>
                </a:solidFill>
                <a:latin typeface="Courier New" panose="02070309020205020404"/>
                <a:cs typeface="Courier New" panose="02070309020205020404"/>
              </a:rPr>
              <a:t>products</a:t>
            </a:r>
            <a:r>
              <a:rPr sz="1300" spc="15" dirty="0">
                <a:solidFill>
                  <a:srgbClr val="9876AA"/>
                </a:solidFill>
                <a:latin typeface="Courier New" panose="02070309020205020404"/>
                <a:cs typeface="Courier New" panose="02070309020205020404"/>
              </a:rPr>
              <a:t> </a:t>
            </a:r>
            <a:r>
              <a:rPr sz="1300" spc="-5" dirty="0">
                <a:solidFill>
                  <a:srgbClr val="A9B7C6"/>
                </a:solidFill>
                <a:latin typeface="Courier New" panose="02070309020205020404"/>
                <a:cs typeface="Courier New" panose="02070309020205020404"/>
              </a:rPr>
              <a:t>=</a:t>
            </a:r>
            <a:r>
              <a:rPr sz="1300" spc="15" dirty="0">
                <a:solidFill>
                  <a:srgbClr val="A9B7C6"/>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new</a:t>
            </a:r>
            <a:r>
              <a:rPr sz="1300" spc="10" dirty="0">
                <a:solidFill>
                  <a:srgbClr val="CC7831"/>
                </a:solidFill>
                <a:latin typeface="Courier New" panose="02070309020205020404"/>
                <a:cs typeface="Courier New" panose="02070309020205020404"/>
              </a:rPr>
              <a:t> </a:t>
            </a:r>
            <a:r>
              <a:rPr sz="1300" spc="-5" dirty="0">
                <a:solidFill>
                  <a:srgbClr val="A9B7C6"/>
                </a:solidFill>
                <a:latin typeface="Courier New" panose="02070309020205020404"/>
                <a:cs typeface="Courier New" panose="02070309020205020404"/>
              </a:rPr>
              <a:t>ArrayList&lt;&gt;()</a:t>
            </a:r>
            <a:r>
              <a:rPr sz="1300" spc="-5"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4" name="object 4"/>
          <p:cNvSpPr txBox="1"/>
          <p:nvPr/>
        </p:nvSpPr>
        <p:spPr>
          <a:xfrm>
            <a:off x="624976" y="1974555"/>
            <a:ext cx="4085590" cy="686435"/>
          </a:xfrm>
          <a:prstGeom prst="rect">
            <a:avLst/>
          </a:prstGeom>
        </p:spPr>
        <p:txBody>
          <a:bodyPr vert="horz" wrap="square" lIns="0" tIns="12700" rIns="0" bIns="0" rtlCol="0">
            <a:spAutoFit/>
          </a:bodyPr>
          <a:lstStyle/>
          <a:p>
            <a:pPr marL="408305" marR="5080" indent="-396240">
              <a:lnSpc>
                <a:spcPct val="111000"/>
              </a:lnSpc>
              <a:spcBef>
                <a:spcPts val="100"/>
              </a:spcBef>
            </a:pPr>
            <a:r>
              <a:rPr sz="1300" spc="-5" dirty="0">
                <a:solidFill>
                  <a:srgbClr val="CC7831"/>
                </a:solidFill>
                <a:latin typeface="Courier New" panose="02070309020205020404"/>
                <a:cs typeface="Courier New" panose="02070309020205020404"/>
              </a:rPr>
              <a:t>public void </a:t>
            </a:r>
            <a:r>
              <a:rPr sz="1300" spc="-5" dirty="0">
                <a:solidFill>
                  <a:srgbClr val="FFC66E"/>
                </a:solidFill>
                <a:latin typeface="Courier New" panose="02070309020205020404"/>
                <a:cs typeface="Courier New" panose="02070309020205020404"/>
              </a:rPr>
              <a:t>addProduct</a:t>
            </a:r>
            <a:r>
              <a:rPr sz="1300" spc="-5" dirty="0">
                <a:solidFill>
                  <a:srgbClr val="A9B7C6"/>
                </a:solidFill>
                <a:latin typeface="Courier New" panose="02070309020205020404"/>
                <a:cs typeface="Courier New" panose="02070309020205020404"/>
              </a:rPr>
              <a:t>(Product </a:t>
            </a:r>
            <a:r>
              <a:rPr sz="1300" spc="-10" dirty="0">
                <a:solidFill>
                  <a:srgbClr val="A9B7C6"/>
                </a:solidFill>
                <a:latin typeface="Courier New" panose="02070309020205020404"/>
                <a:cs typeface="Courier New" panose="02070309020205020404"/>
              </a:rPr>
              <a:t>product) </a:t>
            </a:r>
            <a:r>
              <a:rPr sz="1300" spc="-5" dirty="0">
                <a:solidFill>
                  <a:srgbClr val="A9B7C6"/>
                </a:solidFill>
                <a:latin typeface="Courier New" panose="02070309020205020404"/>
                <a:cs typeface="Courier New" panose="02070309020205020404"/>
              </a:rPr>
              <a:t>{ </a:t>
            </a:r>
            <a:r>
              <a:rPr sz="1300" spc="-770" dirty="0">
                <a:solidFill>
                  <a:srgbClr val="A9B7C6"/>
                </a:solidFill>
                <a:latin typeface="Courier New" panose="02070309020205020404"/>
                <a:cs typeface="Courier New" panose="02070309020205020404"/>
              </a:rPr>
              <a:t> </a:t>
            </a:r>
            <a:r>
              <a:rPr sz="1300" spc="-5" dirty="0">
                <a:solidFill>
                  <a:srgbClr val="9876AA"/>
                </a:solidFill>
                <a:latin typeface="Courier New" panose="02070309020205020404"/>
                <a:cs typeface="Courier New" panose="02070309020205020404"/>
              </a:rPr>
              <a:t>products</a:t>
            </a:r>
            <a:r>
              <a:rPr sz="1300" spc="-5" dirty="0">
                <a:solidFill>
                  <a:srgbClr val="A9B7C6"/>
                </a:solidFill>
                <a:latin typeface="Courier New" panose="02070309020205020404"/>
                <a:cs typeface="Courier New" panose="02070309020205020404"/>
              </a:rPr>
              <a:t>.add(product)</a:t>
            </a:r>
            <a:r>
              <a:rPr sz="1300" spc="-5"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ct val="100000"/>
              </a:lnSpc>
              <a:spcBef>
                <a:spcPts val="175"/>
              </a:spcBef>
            </a:pPr>
            <a:r>
              <a:rPr sz="1300" spc="-5"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5" name="object 5"/>
          <p:cNvSpPr txBox="1"/>
          <p:nvPr/>
        </p:nvSpPr>
        <p:spPr>
          <a:xfrm>
            <a:off x="624976" y="2855652"/>
            <a:ext cx="3590290" cy="1127125"/>
          </a:xfrm>
          <a:prstGeom prst="rect">
            <a:avLst/>
          </a:prstGeom>
        </p:spPr>
        <p:txBody>
          <a:bodyPr vert="horz" wrap="square" lIns="0" tIns="12700" rIns="0" bIns="0" rtlCol="0">
            <a:spAutoFit/>
          </a:bodyPr>
          <a:lstStyle/>
          <a:p>
            <a:pPr marL="408305" marR="796925" indent="-396240">
              <a:lnSpc>
                <a:spcPct val="111000"/>
              </a:lnSpc>
              <a:spcBef>
                <a:spcPts val="100"/>
              </a:spcBef>
            </a:pPr>
            <a:r>
              <a:rPr sz="1300" spc="-5" dirty="0">
                <a:solidFill>
                  <a:srgbClr val="CC7831"/>
                </a:solidFill>
                <a:latin typeface="Courier New" panose="02070309020205020404"/>
                <a:cs typeface="Courier New" panose="02070309020205020404"/>
              </a:rPr>
              <a:t>public int </a:t>
            </a:r>
            <a:r>
              <a:rPr sz="1300" spc="-5" dirty="0">
                <a:solidFill>
                  <a:srgbClr val="FFC66E"/>
                </a:solidFill>
                <a:latin typeface="Courier New" panose="02070309020205020404"/>
                <a:cs typeface="Courier New" panose="02070309020205020404"/>
              </a:rPr>
              <a:t>getTotalCost</a:t>
            </a:r>
            <a:r>
              <a:rPr sz="1300" spc="-5" dirty="0">
                <a:solidFill>
                  <a:srgbClr val="A9B7C6"/>
                </a:solidFill>
                <a:latin typeface="Courier New" panose="02070309020205020404"/>
                <a:cs typeface="Courier New" panose="02070309020205020404"/>
              </a:rPr>
              <a:t>() { </a:t>
            </a:r>
            <a:r>
              <a:rPr sz="1300" dirty="0">
                <a:solidFill>
                  <a:srgbClr val="A9B7C6"/>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return</a:t>
            </a:r>
            <a:r>
              <a:rPr sz="1300" spc="-70" dirty="0">
                <a:solidFill>
                  <a:srgbClr val="CC7831"/>
                </a:solidFill>
                <a:latin typeface="Courier New" panose="02070309020205020404"/>
                <a:cs typeface="Courier New" panose="02070309020205020404"/>
              </a:rPr>
              <a:t> </a:t>
            </a:r>
            <a:r>
              <a:rPr sz="1300" spc="-5" dirty="0">
                <a:solidFill>
                  <a:srgbClr val="9876AA"/>
                </a:solidFill>
                <a:latin typeface="Courier New" panose="02070309020205020404"/>
                <a:cs typeface="Courier New" panose="02070309020205020404"/>
              </a:rPr>
              <a:t>products</a:t>
            </a:r>
            <a:r>
              <a:rPr sz="1300" spc="-5" dirty="0">
                <a:solidFill>
                  <a:srgbClr val="A9B7C6"/>
                </a:solidFill>
                <a:latin typeface="Courier New" panose="02070309020205020404"/>
                <a:cs typeface="Courier New" panose="02070309020205020404"/>
              </a:rPr>
              <a:t>.stream()</a:t>
            </a:r>
            <a:endParaRPr sz="1300">
              <a:latin typeface="Courier New" panose="02070309020205020404"/>
              <a:cs typeface="Courier New" panose="02070309020205020404"/>
            </a:endParaRPr>
          </a:p>
          <a:p>
            <a:pPr marL="804545">
              <a:lnSpc>
                <a:spcPct val="100000"/>
              </a:lnSpc>
              <a:spcBef>
                <a:spcPts val="175"/>
              </a:spcBef>
            </a:pPr>
            <a:r>
              <a:rPr sz="1300" spc="-10" dirty="0">
                <a:solidFill>
                  <a:srgbClr val="A9B7C6"/>
                </a:solidFill>
                <a:latin typeface="Courier New" panose="02070309020205020404"/>
                <a:cs typeface="Courier New" panose="02070309020205020404"/>
              </a:rPr>
              <a:t>.mapToInt(Product::getPrice)</a:t>
            </a:r>
            <a:endParaRPr sz="1300">
              <a:latin typeface="Courier New" panose="02070309020205020404"/>
              <a:cs typeface="Courier New" panose="02070309020205020404"/>
            </a:endParaRPr>
          </a:p>
          <a:p>
            <a:pPr marL="804545">
              <a:lnSpc>
                <a:spcPct val="100000"/>
              </a:lnSpc>
              <a:spcBef>
                <a:spcPts val="170"/>
              </a:spcBef>
            </a:pPr>
            <a:r>
              <a:rPr sz="1300" spc="-5" dirty="0">
                <a:solidFill>
                  <a:srgbClr val="A9B7C6"/>
                </a:solidFill>
                <a:latin typeface="Courier New" panose="02070309020205020404"/>
                <a:cs typeface="Courier New" panose="02070309020205020404"/>
              </a:rPr>
              <a:t>.sum()</a:t>
            </a:r>
            <a:r>
              <a:rPr sz="1300" spc="-5"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ct val="100000"/>
              </a:lnSpc>
              <a:spcBef>
                <a:spcPts val="175"/>
              </a:spcBef>
            </a:pPr>
            <a:r>
              <a:rPr sz="1300" spc="-5"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6" name="object 6"/>
          <p:cNvSpPr txBox="1"/>
          <p:nvPr/>
        </p:nvSpPr>
        <p:spPr>
          <a:xfrm>
            <a:off x="228863" y="3979051"/>
            <a:ext cx="124460" cy="224154"/>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7" name="object 7"/>
          <p:cNvSpPr txBox="1"/>
          <p:nvPr/>
        </p:nvSpPr>
        <p:spPr>
          <a:xfrm>
            <a:off x="6208895" y="1198086"/>
            <a:ext cx="2211705" cy="224154"/>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CC7831"/>
                </a:solidFill>
                <a:latin typeface="Courier New" panose="02070309020205020404"/>
                <a:cs typeface="Courier New" panose="02070309020205020404"/>
              </a:rPr>
              <a:t>public</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class</a:t>
            </a:r>
            <a:r>
              <a:rPr sz="1300" spc="-20"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Product</a:t>
            </a:r>
            <a:r>
              <a:rPr sz="1300" spc="-2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8" name="object 8"/>
          <p:cNvSpPr txBox="1"/>
          <p:nvPr/>
        </p:nvSpPr>
        <p:spPr>
          <a:xfrm>
            <a:off x="6606298" y="1575699"/>
            <a:ext cx="2608580" cy="412750"/>
          </a:xfrm>
          <a:prstGeom prst="rect">
            <a:avLst/>
          </a:prstGeom>
        </p:spPr>
        <p:txBody>
          <a:bodyPr vert="horz" wrap="square" lIns="0" tIns="26034" rIns="0" bIns="0" rtlCol="0">
            <a:spAutoFit/>
          </a:bodyPr>
          <a:lstStyle/>
          <a:p>
            <a:pPr marL="12700" marR="5080" indent="-635">
              <a:lnSpc>
                <a:spcPts val="1490"/>
              </a:lnSpc>
              <a:spcBef>
                <a:spcPts val="205"/>
              </a:spcBef>
            </a:pPr>
            <a:r>
              <a:rPr sz="1300" dirty="0">
                <a:solidFill>
                  <a:srgbClr val="CC7831"/>
                </a:solidFill>
                <a:latin typeface="Courier New" panose="02070309020205020404"/>
                <a:cs typeface="Courier New" panose="02070309020205020404"/>
              </a:rPr>
              <a:t>private</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final</a:t>
            </a:r>
            <a:r>
              <a:rPr sz="1300" spc="-20"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String</a:t>
            </a:r>
            <a:r>
              <a:rPr sz="1300" spc="-25" dirty="0">
                <a:solidFill>
                  <a:srgbClr val="A9B7C6"/>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name</a:t>
            </a:r>
            <a:r>
              <a:rPr sz="1300" dirty="0">
                <a:solidFill>
                  <a:srgbClr val="CC7831"/>
                </a:solidFill>
                <a:latin typeface="Courier New" panose="02070309020205020404"/>
                <a:cs typeface="Courier New" panose="02070309020205020404"/>
              </a:rPr>
              <a:t>; </a:t>
            </a:r>
            <a:r>
              <a:rPr sz="1300" spc="-76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private</a:t>
            </a:r>
            <a:r>
              <a:rPr sz="1300" spc="-10"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int</a:t>
            </a:r>
            <a:r>
              <a:rPr sz="1300" spc="-10" dirty="0">
                <a:solidFill>
                  <a:srgbClr val="CC7831"/>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9" name="object 9"/>
          <p:cNvSpPr txBox="1"/>
          <p:nvPr/>
        </p:nvSpPr>
        <p:spPr>
          <a:xfrm>
            <a:off x="6606298" y="2142120"/>
            <a:ext cx="2708275" cy="979169"/>
          </a:xfrm>
          <a:prstGeom prst="rect">
            <a:avLst/>
          </a:prstGeom>
        </p:spPr>
        <p:txBody>
          <a:bodyPr vert="horz" wrap="square" lIns="0" tIns="12700" rIns="0" bIns="0" rtlCol="0">
            <a:spAutoFit/>
          </a:bodyPr>
          <a:lstStyle/>
          <a:p>
            <a:pPr marL="12700">
              <a:lnSpc>
                <a:spcPts val="1525"/>
              </a:lnSpc>
              <a:spcBef>
                <a:spcPts val="100"/>
              </a:spcBef>
            </a:pPr>
            <a:r>
              <a:rPr sz="1300" dirty="0">
                <a:solidFill>
                  <a:srgbClr val="CC7831"/>
                </a:solidFill>
                <a:latin typeface="Courier New" panose="02070309020205020404"/>
                <a:cs typeface="Courier New" panose="02070309020205020404"/>
              </a:rPr>
              <a:t>public</a:t>
            </a:r>
            <a:r>
              <a:rPr sz="1300" spc="-35" dirty="0">
                <a:solidFill>
                  <a:srgbClr val="CC7831"/>
                </a:solidFill>
                <a:latin typeface="Courier New" panose="02070309020205020404"/>
                <a:cs typeface="Courier New" panose="02070309020205020404"/>
              </a:rPr>
              <a:t> </a:t>
            </a:r>
            <a:r>
              <a:rPr sz="1300" dirty="0">
                <a:solidFill>
                  <a:srgbClr val="FFC66E"/>
                </a:solidFill>
                <a:latin typeface="Courier New" panose="02070309020205020404"/>
                <a:cs typeface="Courier New" panose="02070309020205020404"/>
              </a:rPr>
              <a:t>Product</a:t>
            </a:r>
            <a:r>
              <a:rPr sz="1300" dirty="0">
                <a:solidFill>
                  <a:srgbClr val="A9B7C6"/>
                </a:solidFill>
                <a:latin typeface="Courier New" panose="02070309020205020404"/>
                <a:cs typeface="Courier New" panose="02070309020205020404"/>
              </a:rPr>
              <a:t>(String</a:t>
            </a:r>
            <a:r>
              <a:rPr sz="1300" spc="-3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name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409575" marR="5080" indent="1092835">
              <a:lnSpc>
                <a:spcPts val="1490"/>
              </a:lnSpc>
              <a:spcBef>
                <a:spcPts val="70"/>
              </a:spcBef>
            </a:pPr>
            <a:r>
              <a:rPr sz="1300" dirty="0">
                <a:solidFill>
                  <a:srgbClr val="CC7831"/>
                </a:solidFill>
                <a:latin typeface="Courier New" panose="02070309020205020404"/>
                <a:cs typeface="Courier New" panose="02070309020205020404"/>
              </a:rPr>
              <a:t>int</a:t>
            </a:r>
            <a:r>
              <a:rPr sz="1300" spc="-45" dirty="0">
                <a:solidFill>
                  <a:srgbClr val="CC7831"/>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price)</a:t>
            </a:r>
            <a:r>
              <a:rPr sz="1300" spc="-40"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 </a:t>
            </a:r>
            <a:r>
              <a:rPr sz="1300" spc="-765" dirty="0">
                <a:solidFill>
                  <a:srgbClr val="A9B7C6"/>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this</a:t>
            </a:r>
            <a:r>
              <a:rPr sz="1300" dirty="0">
                <a:solidFill>
                  <a:srgbClr val="A9B7C6"/>
                </a:solidFill>
                <a:latin typeface="Courier New" panose="02070309020205020404"/>
                <a:cs typeface="Courier New" panose="02070309020205020404"/>
              </a:rPr>
              <a:t>.</a:t>
            </a:r>
            <a:r>
              <a:rPr sz="1300" dirty="0">
                <a:solidFill>
                  <a:srgbClr val="9876AA"/>
                </a:solidFill>
                <a:latin typeface="Courier New" panose="02070309020205020404"/>
                <a:cs typeface="Courier New" panose="02070309020205020404"/>
              </a:rPr>
              <a:t>name </a:t>
            </a:r>
            <a:r>
              <a:rPr sz="1300" dirty="0">
                <a:solidFill>
                  <a:srgbClr val="A9B7C6"/>
                </a:solidFill>
                <a:latin typeface="Courier New" panose="02070309020205020404"/>
                <a:cs typeface="Courier New" panose="02070309020205020404"/>
              </a:rPr>
              <a:t>= name</a:t>
            </a:r>
            <a:r>
              <a:rPr sz="1300" dirty="0">
                <a:solidFill>
                  <a:srgbClr val="CC7831"/>
                </a:solidFill>
                <a:latin typeface="Courier New" panose="02070309020205020404"/>
                <a:cs typeface="Courier New" panose="02070309020205020404"/>
              </a:rPr>
              <a:t>; </a:t>
            </a:r>
            <a:r>
              <a:rPr sz="1300" spc="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this</a:t>
            </a:r>
            <a:r>
              <a:rPr sz="1300" dirty="0">
                <a:solidFill>
                  <a:srgbClr val="A9B7C6"/>
                </a:solidFill>
                <a:latin typeface="Courier New" panose="02070309020205020404"/>
                <a:cs typeface="Courier New" panose="02070309020205020404"/>
              </a:rPr>
              <a:t>.</a:t>
            </a:r>
            <a:r>
              <a:rPr sz="1300" dirty="0">
                <a:solidFill>
                  <a:srgbClr val="9876AA"/>
                </a:solidFill>
                <a:latin typeface="Courier New" panose="02070309020205020404"/>
                <a:cs typeface="Courier New" panose="02070309020205020404"/>
              </a:rPr>
              <a:t>price</a:t>
            </a:r>
            <a:r>
              <a:rPr sz="1300" spc="-15" dirty="0">
                <a:solidFill>
                  <a:srgbClr val="9876AA"/>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a:t>
            </a:r>
            <a:r>
              <a:rPr sz="1300" spc="-1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ts val="1440"/>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10" name="object 10"/>
          <p:cNvSpPr txBox="1"/>
          <p:nvPr/>
        </p:nvSpPr>
        <p:spPr>
          <a:xfrm>
            <a:off x="6606298" y="3274960"/>
            <a:ext cx="2310765" cy="601345"/>
          </a:xfrm>
          <a:prstGeom prst="rect">
            <a:avLst/>
          </a:prstGeom>
        </p:spPr>
        <p:txBody>
          <a:bodyPr vert="horz" wrap="square" lIns="0" tIns="26034" rIns="0" bIns="0" rtlCol="0">
            <a:spAutoFit/>
          </a:bodyPr>
          <a:lstStyle/>
          <a:p>
            <a:pPr marL="409575" marR="5080" indent="-397510">
              <a:lnSpc>
                <a:spcPts val="1490"/>
              </a:lnSpc>
              <a:spcBef>
                <a:spcPts val="205"/>
              </a:spcBef>
            </a:pPr>
            <a:r>
              <a:rPr sz="1300" dirty="0">
                <a:solidFill>
                  <a:srgbClr val="CC7831"/>
                </a:solidFill>
                <a:latin typeface="Courier New" panose="02070309020205020404"/>
                <a:cs typeface="Courier New" panose="02070309020205020404"/>
              </a:rPr>
              <a:t>public</a:t>
            </a:r>
            <a:r>
              <a:rPr sz="1300" spc="-25" dirty="0">
                <a:solidFill>
                  <a:srgbClr val="CC7831"/>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int</a:t>
            </a:r>
            <a:r>
              <a:rPr sz="1300" spc="-25" dirty="0">
                <a:solidFill>
                  <a:srgbClr val="CC7831"/>
                </a:solidFill>
                <a:latin typeface="Courier New" panose="02070309020205020404"/>
                <a:cs typeface="Courier New" panose="02070309020205020404"/>
              </a:rPr>
              <a:t> </a:t>
            </a:r>
            <a:r>
              <a:rPr sz="1300" dirty="0">
                <a:solidFill>
                  <a:srgbClr val="FFC66E"/>
                </a:solidFill>
                <a:latin typeface="Courier New" panose="02070309020205020404"/>
                <a:cs typeface="Courier New" panose="02070309020205020404"/>
              </a:rPr>
              <a:t>getPrice</a:t>
            </a:r>
            <a:r>
              <a:rPr sz="1300" dirty="0">
                <a:solidFill>
                  <a:srgbClr val="A9B7C6"/>
                </a:solidFill>
                <a:latin typeface="Courier New" panose="02070309020205020404"/>
                <a:cs typeface="Courier New" panose="02070309020205020404"/>
              </a:rPr>
              <a:t>()</a:t>
            </a:r>
            <a:r>
              <a:rPr sz="1300" spc="-25" dirty="0">
                <a:solidFill>
                  <a:srgbClr val="A9B7C6"/>
                </a:solidFill>
                <a:latin typeface="Courier New" panose="02070309020205020404"/>
                <a:cs typeface="Courier New" panose="02070309020205020404"/>
              </a:rPr>
              <a:t> </a:t>
            </a:r>
            <a:r>
              <a:rPr sz="1300" dirty="0">
                <a:solidFill>
                  <a:srgbClr val="A9B7C6"/>
                </a:solidFill>
                <a:latin typeface="Courier New" panose="02070309020205020404"/>
                <a:cs typeface="Courier New" panose="02070309020205020404"/>
              </a:rPr>
              <a:t>{ </a:t>
            </a:r>
            <a:r>
              <a:rPr sz="1300" spc="-765" dirty="0">
                <a:solidFill>
                  <a:srgbClr val="A9B7C6"/>
                </a:solidFill>
                <a:latin typeface="Courier New" panose="02070309020205020404"/>
                <a:cs typeface="Courier New" panose="02070309020205020404"/>
              </a:rPr>
              <a:t> </a:t>
            </a:r>
            <a:r>
              <a:rPr sz="1300" dirty="0">
                <a:solidFill>
                  <a:srgbClr val="CC7831"/>
                </a:solidFill>
                <a:latin typeface="Courier New" panose="02070309020205020404"/>
                <a:cs typeface="Courier New" panose="02070309020205020404"/>
              </a:rPr>
              <a:t>return</a:t>
            </a:r>
            <a:r>
              <a:rPr sz="1300" spc="-15" dirty="0">
                <a:solidFill>
                  <a:srgbClr val="CC7831"/>
                </a:solidFill>
                <a:latin typeface="Courier New" panose="02070309020205020404"/>
                <a:cs typeface="Courier New" panose="02070309020205020404"/>
              </a:rPr>
              <a:t> </a:t>
            </a:r>
            <a:r>
              <a:rPr sz="1300" dirty="0">
                <a:solidFill>
                  <a:srgbClr val="9876AA"/>
                </a:solidFill>
                <a:latin typeface="Courier New" panose="02070309020205020404"/>
                <a:cs typeface="Courier New" panose="02070309020205020404"/>
              </a:rPr>
              <a:t>price</a:t>
            </a:r>
            <a:r>
              <a:rPr sz="1300" dirty="0">
                <a:solidFill>
                  <a:srgbClr val="CC7831"/>
                </a:solidFill>
                <a:latin typeface="Courier New" panose="02070309020205020404"/>
                <a:cs typeface="Courier New" panose="02070309020205020404"/>
              </a:rPr>
              <a:t>;</a:t>
            </a:r>
            <a:endParaRPr sz="1300">
              <a:latin typeface="Courier New" panose="02070309020205020404"/>
              <a:cs typeface="Courier New" panose="02070309020205020404"/>
            </a:endParaRPr>
          </a:p>
          <a:p>
            <a:pPr marL="12700">
              <a:lnSpc>
                <a:spcPts val="1445"/>
              </a:lnSpc>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11" name="object 11"/>
          <p:cNvSpPr txBox="1"/>
          <p:nvPr/>
        </p:nvSpPr>
        <p:spPr>
          <a:xfrm>
            <a:off x="6208895" y="3841379"/>
            <a:ext cx="125095" cy="224154"/>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A9B7C6"/>
                </a:solidFill>
                <a:latin typeface="Courier New" panose="02070309020205020404"/>
                <a:cs typeface="Courier New" panose="02070309020205020404"/>
              </a:rPr>
              <a:t>}</a:t>
            </a:r>
            <a:endParaRPr sz="1300">
              <a:latin typeface="Courier New" panose="02070309020205020404"/>
              <a:cs typeface="Courier New" panose="02070309020205020404"/>
            </a:endParaRPr>
          </a:p>
        </p:txBody>
      </p:sp>
      <p:sp>
        <p:nvSpPr>
          <p:cNvPr id="12" name="object 12"/>
          <p:cNvSpPr txBox="1"/>
          <p:nvPr/>
        </p:nvSpPr>
        <p:spPr>
          <a:xfrm>
            <a:off x="1607226" y="4617299"/>
            <a:ext cx="2983230" cy="363220"/>
          </a:xfrm>
          <a:prstGeom prst="rect">
            <a:avLst/>
          </a:prstGeom>
          <a:ln w="23594">
            <a:solidFill>
              <a:srgbClr val="000000"/>
            </a:solidFill>
          </a:ln>
        </p:spPr>
        <p:txBody>
          <a:bodyPr vert="horz" wrap="square" lIns="0" tIns="38100" rIns="0" bIns="0" rtlCol="0">
            <a:spAutoFit/>
          </a:bodyPr>
          <a:lstStyle/>
          <a:p>
            <a:pPr marL="575945">
              <a:lnSpc>
                <a:spcPct val="100000"/>
              </a:lnSpc>
              <a:spcBef>
                <a:spcPts val="300"/>
              </a:spcBef>
            </a:pP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p:txBody>
      </p:sp>
      <p:sp>
        <p:nvSpPr>
          <p:cNvPr id="13" name="object 13"/>
          <p:cNvSpPr txBox="1"/>
          <p:nvPr/>
        </p:nvSpPr>
        <p:spPr>
          <a:xfrm>
            <a:off x="1607226" y="4979923"/>
            <a:ext cx="2983230" cy="1282700"/>
          </a:xfrm>
          <a:prstGeom prst="rect">
            <a:avLst/>
          </a:prstGeom>
          <a:ln w="23594">
            <a:solidFill>
              <a:srgbClr val="000000"/>
            </a:solidFill>
          </a:ln>
        </p:spPr>
        <p:txBody>
          <a:bodyPr vert="horz" wrap="square" lIns="0" tIns="8255" rIns="0" bIns="0" rtlCol="0">
            <a:spAutoFit/>
          </a:bodyPr>
          <a:lstStyle/>
          <a:p>
            <a:pPr marL="34925" marR="10795" indent="15240">
              <a:lnSpc>
                <a:spcPts val="2620"/>
              </a:lnSpc>
              <a:spcBef>
                <a:spcPts val="65"/>
              </a:spcBef>
              <a:tabLst>
                <a:tab pos="2964180" algn="l"/>
              </a:tabLst>
            </a:pPr>
            <a:r>
              <a:rPr sz="1700" u="heavy" spc="15" dirty="0">
                <a:uFill>
                  <a:solidFill>
                    <a:srgbClr val="000000"/>
                  </a:solidFill>
                </a:uFill>
                <a:latin typeface="Courier New" panose="02070309020205020404"/>
                <a:cs typeface="Courier New" panose="02070309020205020404"/>
              </a:rPr>
              <a:t>products:</a:t>
            </a:r>
            <a:r>
              <a:rPr sz="1700" u="heavy" spc="-50" dirty="0">
                <a:uFill>
                  <a:solidFill>
                    <a:srgbClr val="000000"/>
                  </a:solidFill>
                </a:uFill>
                <a:latin typeface="Courier New" panose="02070309020205020404"/>
                <a:cs typeface="Courier New" panose="02070309020205020404"/>
              </a:rPr>
              <a:t> </a:t>
            </a:r>
            <a:r>
              <a:rPr sz="1700" u="heavy" spc="15" dirty="0">
                <a:uFill>
                  <a:solidFill>
                    <a:srgbClr val="000000"/>
                  </a:solidFill>
                </a:uFill>
                <a:latin typeface="Courier New" panose="02070309020205020404"/>
                <a:cs typeface="Courier New" panose="02070309020205020404"/>
              </a:rPr>
              <a:t>Product* </a:t>
            </a:r>
            <a:r>
              <a:rPr sz="1700" u="heavy" dirty="0">
                <a:uFill>
                  <a:solidFill>
                    <a:srgbClr val="000000"/>
                  </a:solidFill>
                </a:uFill>
                <a:latin typeface="Courier New" panose="02070309020205020404"/>
                <a:cs typeface="Courier New" panose="02070309020205020404"/>
              </a:rPr>
              <a:t>	</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ShoppingCart()</a:t>
            </a:r>
            <a:endParaRPr sz="1700">
              <a:latin typeface="Courier New" panose="02070309020205020404"/>
              <a:cs typeface="Courier New" panose="02070309020205020404"/>
            </a:endParaRPr>
          </a:p>
          <a:p>
            <a:pPr marL="34925" marR="431165">
              <a:lnSpc>
                <a:spcPts val="2170"/>
              </a:lnSpc>
              <a:spcBef>
                <a:spcPts val="40"/>
              </a:spcBef>
            </a:pPr>
            <a:r>
              <a:rPr sz="1700" spc="15" dirty="0">
                <a:latin typeface="Courier New" panose="02070309020205020404"/>
                <a:cs typeface="Courier New" panose="02070309020205020404"/>
              </a:rPr>
              <a:t>addProduct(Product)  </a:t>
            </a:r>
            <a:r>
              <a:rPr sz="1700" spc="10" dirty="0">
                <a:latin typeface="Courier New" panose="02070309020205020404"/>
                <a:cs typeface="Courier New" panose="02070309020205020404"/>
              </a:rPr>
              <a:t>getTotalCost():</a:t>
            </a:r>
            <a:r>
              <a:rPr sz="1700"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p:txBody>
      </p:sp>
      <p:graphicFrame>
        <p:nvGraphicFramePr>
          <p:cNvPr id="14" name="object 14"/>
          <p:cNvGraphicFramePr>
            <a:graphicFrameLocks noGrp="1"/>
          </p:cNvGraphicFramePr>
          <p:nvPr/>
        </p:nvGraphicFramePr>
        <p:xfrm>
          <a:off x="4692246" y="4592672"/>
          <a:ext cx="4384040" cy="1595120"/>
        </p:xfrm>
        <a:graphic>
          <a:graphicData uri="http://schemas.openxmlformats.org/drawingml/2006/table">
            <a:tbl>
              <a:tblPr firstRow="1" bandRow="1">
                <a:tableStyleId>{2D5ABB26-0587-4C30-8999-92F81FD0307C}</a:tableStyleId>
              </a:tblPr>
              <a:tblGrid>
                <a:gridCol w="1418590"/>
                <a:gridCol w="2929890"/>
              </a:tblGrid>
              <a:tr h="362624">
                <a:tc rowSpan="2">
                  <a:txBody>
                    <a:bodyPr/>
                    <a:lstStyle/>
                    <a:p>
                      <a:pPr>
                        <a:lnSpc>
                          <a:spcPct val="100000"/>
                        </a:lnSpc>
                        <a:spcBef>
                          <a:spcPts val="45"/>
                        </a:spcBef>
                      </a:pPr>
                      <a:endParaRPr sz="3750">
                        <a:latin typeface="Times New Roman" panose="02020603050405020304"/>
                        <a:cs typeface="Times New Roman" panose="02020603050405020304"/>
                      </a:endParaRPr>
                    </a:p>
                    <a:p>
                      <a:pPr marL="6350">
                        <a:lnSpc>
                          <a:spcPct val="100000"/>
                        </a:lnSpc>
                        <a:tabLst>
                          <a:tab pos="1219200" algn="l"/>
                        </a:tabLst>
                      </a:pPr>
                      <a:r>
                        <a:rPr sz="1700" spc="-395" dirty="0">
                          <a:latin typeface="Verdana" panose="020B0604030504040204"/>
                          <a:cs typeface="Verdana" panose="020B0604030504040204"/>
                        </a:rPr>
                        <a:t>1	</a:t>
                      </a:r>
                      <a:r>
                        <a:rPr sz="3150" baseline="-4000" dirty="0">
                          <a:latin typeface="Courier New" panose="02070309020205020404"/>
                          <a:cs typeface="Courier New" panose="02070309020205020404"/>
                        </a:rPr>
                        <a:t>*</a:t>
                      </a:r>
                      <a:endParaRPr sz="3150" baseline="-4000">
                        <a:latin typeface="Courier New" panose="02070309020205020404"/>
                        <a:cs typeface="Courier New" panose="02070309020205020404"/>
                      </a:endParaRPr>
                    </a:p>
                  </a:txBody>
                  <a:tcPr marL="0" marR="0" marT="5715" marB="0">
                    <a:lnR w="28575">
                      <a:solidFill>
                        <a:srgbClr val="000000"/>
                      </a:solidFill>
                      <a:prstDash val="solid"/>
                    </a:lnR>
                    <a:lnB w="28575">
                      <a:solidFill>
                        <a:srgbClr val="000000"/>
                      </a:solidFill>
                      <a:prstDash val="solid"/>
                    </a:lnB>
                  </a:tcPr>
                </a:tc>
                <a:tc>
                  <a:txBody>
                    <a:bodyPr/>
                    <a:lstStyle/>
                    <a:p>
                      <a:pPr marL="747395">
                        <a:lnSpc>
                          <a:spcPct val="100000"/>
                        </a:lnSpc>
                        <a:spcBef>
                          <a:spcPts val="335"/>
                        </a:spcBef>
                      </a:pPr>
                      <a:r>
                        <a:rPr sz="1700" spc="15" dirty="0">
                          <a:latin typeface="Courier New" panose="02070309020205020404"/>
                          <a:cs typeface="Courier New" panose="02070309020205020404"/>
                        </a:rPr>
                        <a:t>Product</a:t>
                      </a:r>
                      <a:endParaRPr sz="1700">
                        <a:latin typeface="Courier New" panose="02070309020205020404"/>
                        <a:cs typeface="Courier New" panose="02070309020205020404"/>
                      </a:endParaRPr>
                    </a:p>
                  </a:txBody>
                  <a:tcPr marL="0" marR="0" marT="425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533821">
                <a:tc vMerge="1">
                  <a:tcPr marL="0" marR="0" marT="5715" marB="0">
                    <a:lnR w="28575">
                      <a:solidFill>
                        <a:srgbClr val="000000"/>
                      </a:solidFill>
                      <a:prstDash val="solid"/>
                    </a:lnR>
                    <a:lnB w="28575">
                      <a:solidFill>
                        <a:srgbClr val="000000"/>
                      </a:solidFill>
                      <a:prstDash val="solid"/>
                    </a:lnB>
                  </a:tcPr>
                </a:tc>
                <a:tc rowSpan="2">
                  <a:txBody>
                    <a:bodyPr/>
                    <a:lstStyle/>
                    <a:p>
                      <a:pPr marL="69850" marR="1268095">
                        <a:lnSpc>
                          <a:spcPct val="100000"/>
                        </a:lnSpc>
                        <a:spcBef>
                          <a:spcPts val="245"/>
                        </a:spcBef>
                      </a:pPr>
                      <a:r>
                        <a:rPr sz="1700" spc="15" dirty="0">
                          <a:latin typeface="Courier New" panose="02070309020205020404"/>
                          <a:cs typeface="Courier New" panose="02070309020205020404"/>
                        </a:rPr>
                        <a:t>name:</a:t>
                      </a:r>
                      <a:r>
                        <a:rPr sz="1700" spc="-55" dirty="0">
                          <a:latin typeface="Courier New" panose="02070309020205020404"/>
                          <a:cs typeface="Courier New" panose="02070309020205020404"/>
                        </a:rPr>
                        <a:t> </a:t>
                      </a:r>
                      <a:r>
                        <a:rPr sz="1700" spc="10" dirty="0">
                          <a:latin typeface="Courier New" panose="02070309020205020404"/>
                          <a:cs typeface="Courier New" panose="02070309020205020404"/>
                        </a:rPr>
                        <a:t>String </a:t>
                      </a:r>
                      <a:r>
                        <a:rPr sz="1700" spc="-1005" dirty="0">
                          <a:latin typeface="Courier New" panose="02070309020205020404"/>
                          <a:cs typeface="Courier New" panose="02070309020205020404"/>
                        </a:rPr>
                        <a:t> </a:t>
                      </a:r>
                      <a:r>
                        <a:rPr sz="1700" spc="15" dirty="0">
                          <a:latin typeface="Courier New" panose="02070309020205020404"/>
                          <a:cs typeface="Courier New" panose="02070309020205020404"/>
                        </a:rPr>
                        <a:t>price:</a:t>
                      </a:r>
                      <a:r>
                        <a:rPr sz="1700" spc="-1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0">
                <a:tc rowSpan="2">
                  <a:txBody>
                    <a:bodyPr/>
                    <a:lstStyle/>
                    <a:p>
                      <a:pPr>
                        <a:lnSpc>
                          <a:spcPct val="100000"/>
                        </a:lnSpc>
                      </a:pPr>
                      <a:endParaRPr sz="14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tcPr>
                </a:tc>
                <a:tc vMerge="1">
                  <a:tcPr marL="0" marR="0" marT="3111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r h="604570">
                <a:tc vMerge="1">
                  <a:tcPr marL="0" marR="0" marT="0" marB="0">
                    <a:lnR w="28575">
                      <a:solidFill>
                        <a:srgbClr val="000000"/>
                      </a:solidFill>
                      <a:prstDash val="solid"/>
                    </a:lnR>
                    <a:lnT w="28575">
                      <a:solidFill>
                        <a:srgbClr val="000000"/>
                      </a:solidFill>
                      <a:prstDash val="solid"/>
                    </a:lnT>
                  </a:tcPr>
                </a:tc>
                <a:tc>
                  <a:txBody>
                    <a:bodyPr/>
                    <a:lstStyle/>
                    <a:p>
                      <a:pPr marL="69850" marR="343535">
                        <a:lnSpc>
                          <a:spcPct val="106000"/>
                        </a:lnSpc>
                        <a:spcBef>
                          <a:spcPts val="35"/>
                        </a:spcBef>
                      </a:pPr>
                      <a:r>
                        <a:rPr sz="1700" dirty="0">
                          <a:latin typeface="Courier New" panose="02070309020205020404"/>
                          <a:cs typeface="Courier New" panose="02070309020205020404"/>
                        </a:rPr>
                        <a:t>Product(String,int)  </a:t>
                      </a:r>
                      <a:r>
                        <a:rPr sz="1700" spc="15" dirty="0">
                          <a:latin typeface="Courier New" panose="02070309020205020404"/>
                          <a:cs typeface="Courier New" panose="02070309020205020404"/>
                        </a:rPr>
                        <a:t>getPrice():</a:t>
                      </a:r>
                      <a:r>
                        <a:rPr sz="1700" spc="-5" dirty="0">
                          <a:latin typeface="Courier New" panose="02070309020205020404"/>
                          <a:cs typeface="Courier New" panose="02070309020205020404"/>
                        </a:rPr>
                        <a:t> </a:t>
                      </a:r>
                      <a:r>
                        <a:rPr sz="1700" spc="15" dirty="0">
                          <a:latin typeface="Courier New" panose="02070309020205020404"/>
                          <a:cs typeface="Courier New" panose="02070309020205020404"/>
                        </a:rPr>
                        <a:t>int</a:t>
                      </a:r>
                      <a:endParaRPr sz="1700">
                        <a:latin typeface="Courier New" panose="02070309020205020404"/>
                        <a:cs typeface="Courier New" panose="02070309020205020404"/>
                      </a:endParaRPr>
                    </a:p>
                  </a:txBody>
                  <a:tcPr marL="0" marR="0" marT="444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pic>
        <p:nvPicPr>
          <p:cNvPr id="15" name="object 15"/>
          <p:cNvPicPr/>
          <p:nvPr/>
        </p:nvPicPr>
        <p:blipFill>
          <a:blip r:embed="rId1" cstate="print"/>
          <a:stretch>
            <a:fillRect/>
          </a:stretch>
        </p:blipFill>
        <p:spPr>
          <a:xfrm>
            <a:off x="4600921" y="5437354"/>
            <a:ext cx="211711" cy="127124"/>
          </a:xfrm>
          <a:prstGeom prst="rect">
            <a:avLst/>
          </a:prstGeom>
        </p:spPr>
      </p:pic>
      <p:sp>
        <p:nvSpPr>
          <p:cNvPr id="16" name="Slide Number Placeholder 1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3822700" cy="5657842"/>
          </a:xfrm>
          <a:prstGeom prst="rect">
            <a:avLst/>
          </a:prstGeom>
        </p:spPr>
      </p:pic>
      <p:sp>
        <p:nvSpPr>
          <p:cNvPr id="3" name="object 3"/>
          <p:cNvSpPr txBox="1">
            <a:spLocks noGrp="1"/>
          </p:cNvSpPr>
          <p:nvPr>
            <p:ph type="title"/>
          </p:nvPr>
        </p:nvSpPr>
        <p:spPr>
          <a:xfrm>
            <a:off x="293766" y="2389068"/>
            <a:ext cx="3231515" cy="1384300"/>
          </a:xfrm>
          <a:prstGeom prst="rect">
            <a:avLst/>
          </a:prstGeom>
        </p:spPr>
        <p:txBody>
          <a:bodyPr vert="horz" wrap="square" lIns="0" tIns="8890" rIns="0" bIns="0" rtlCol="0">
            <a:spAutoFit/>
          </a:bodyPr>
          <a:lstStyle/>
          <a:p>
            <a:pPr marL="574040" marR="5080" indent="-561975">
              <a:lnSpc>
                <a:spcPct val="101000"/>
              </a:lnSpc>
              <a:spcBef>
                <a:spcPts val="70"/>
              </a:spcBef>
            </a:pPr>
            <a:r>
              <a:rPr lang="en-US" sz="2950" spc="-110" dirty="0">
                <a:solidFill>
                  <a:srgbClr val="FFFFFF"/>
                </a:solidFill>
              </a:rPr>
              <a:t>Assisted Practice</a:t>
            </a:r>
            <a:r>
              <a:rPr sz="2950" spc="-110" dirty="0">
                <a:solidFill>
                  <a:srgbClr val="FFFFFF"/>
                </a:solidFill>
              </a:rPr>
              <a:t>:</a:t>
            </a:r>
            <a:r>
              <a:rPr sz="2950" spc="-150" dirty="0">
                <a:solidFill>
                  <a:srgbClr val="FFFFFF"/>
                </a:solidFill>
              </a:rPr>
              <a:t> </a:t>
            </a:r>
            <a:r>
              <a:rPr sz="2950" spc="120" dirty="0">
                <a:solidFill>
                  <a:srgbClr val="FFFFFF"/>
                </a:solidFill>
              </a:rPr>
              <a:t>E</a:t>
            </a:r>
            <a:r>
              <a:rPr sz="2950" spc="-160" dirty="0">
                <a:solidFill>
                  <a:srgbClr val="FFFFFF"/>
                </a:solidFill>
              </a:rPr>
              <a:t>x</a:t>
            </a:r>
            <a:r>
              <a:rPr sz="2950" spc="-55" dirty="0">
                <a:solidFill>
                  <a:srgbClr val="FFFFFF"/>
                </a:solidFill>
              </a:rPr>
              <a:t>e</a:t>
            </a:r>
            <a:r>
              <a:rPr sz="2950" spc="-114" dirty="0">
                <a:solidFill>
                  <a:srgbClr val="FFFFFF"/>
                </a:solidFill>
              </a:rPr>
              <a:t>r</a:t>
            </a:r>
            <a:r>
              <a:rPr sz="2950" spc="5" dirty="0">
                <a:solidFill>
                  <a:srgbClr val="FFFFFF"/>
                </a:solidFill>
              </a:rPr>
              <a:t>cising  </a:t>
            </a:r>
            <a:r>
              <a:rPr sz="2950" spc="-15" dirty="0">
                <a:solidFill>
                  <a:srgbClr val="FFFFFF"/>
                </a:solidFill>
              </a:rPr>
              <a:t>the</a:t>
            </a:r>
            <a:r>
              <a:rPr sz="2950" spc="-170" dirty="0">
                <a:solidFill>
                  <a:srgbClr val="FFFFFF"/>
                </a:solidFill>
              </a:rPr>
              <a:t> </a:t>
            </a:r>
            <a:r>
              <a:rPr sz="2950" spc="-35" dirty="0">
                <a:solidFill>
                  <a:srgbClr val="FFFFFF"/>
                </a:solidFill>
              </a:rPr>
              <a:t>Classes</a:t>
            </a:r>
            <a:endParaRPr sz="2950"/>
          </a:p>
        </p:txBody>
      </p:sp>
      <p:sp>
        <p:nvSpPr>
          <p:cNvPr id="4" name="object 4"/>
          <p:cNvSpPr txBox="1"/>
          <p:nvPr/>
        </p:nvSpPr>
        <p:spPr>
          <a:xfrm>
            <a:off x="4199358" y="2720206"/>
            <a:ext cx="5487670" cy="2279015"/>
          </a:xfrm>
          <a:prstGeom prst="rect">
            <a:avLst/>
          </a:prstGeom>
        </p:spPr>
        <p:txBody>
          <a:bodyPr vert="horz" wrap="square" lIns="0" tIns="16510" rIns="0" bIns="0" rtlCol="0">
            <a:spAutoFit/>
          </a:bodyPr>
          <a:lstStyle/>
          <a:p>
            <a:pPr marL="12700">
              <a:lnSpc>
                <a:spcPct val="100000"/>
              </a:lnSpc>
              <a:spcBef>
                <a:spcPts val="130"/>
              </a:spcBef>
            </a:pPr>
            <a:r>
              <a:rPr sz="1950" spc="30" dirty="0">
                <a:latin typeface="Verdana" panose="020B0604030504040204"/>
                <a:cs typeface="Verdana" panose="020B0604030504040204"/>
              </a:rPr>
              <a:t>Let’s</a:t>
            </a:r>
            <a:r>
              <a:rPr sz="1950" spc="-105" dirty="0">
                <a:latin typeface="Verdana" panose="020B0604030504040204"/>
                <a:cs typeface="Verdana" panose="020B0604030504040204"/>
              </a:rPr>
              <a:t> </a:t>
            </a:r>
            <a:r>
              <a:rPr sz="1950" dirty="0">
                <a:latin typeface="Verdana" panose="020B0604030504040204"/>
                <a:cs typeface="Verdana" panose="020B0604030504040204"/>
              </a:rPr>
              <a:t>use</a:t>
            </a:r>
            <a:r>
              <a:rPr sz="1950" spc="-105" dirty="0">
                <a:latin typeface="Verdana" panose="020B0604030504040204"/>
                <a:cs typeface="Verdana" panose="020B0604030504040204"/>
              </a:rPr>
              <a:t> </a:t>
            </a:r>
            <a:r>
              <a:rPr sz="1950" spc="20" dirty="0">
                <a:latin typeface="Verdana" panose="020B0604030504040204"/>
                <a:cs typeface="Verdana" panose="020B0604030504040204"/>
              </a:rPr>
              <a:t>the</a:t>
            </a:r>
            <a:r>
              <a:rPr sz="1950" spc="-105" dirty="0">
                <a:latin typeface="Verdana" panose="020B0604030504040204"/>
                <a:cs typeface="Verdana" panose="020B0604030504040204"/>
              </a:rPr>
              <a:t> </a:t>
            </a:r>
            <a:r>
              <a:rPr sz="1950" spc="10" dirty="0">
                <a:latin typeface="Verdana" panose="020B0604030504040204"/>
                <a:cs typeface="Verdana" panose="020B0604030504040204"/>
              </a:rPr>
              <a:t>classes</a:t>
            </a:r>
            <a:r>
              <a:rPr sz="1950" spc="-100" dirty="0">
                <a:latin typeface="Verdana" panose="020B0604030504040204"/>
                <a:cs typeface="Verdana" panose="020B0604030504040204"/>
              </a:rPr>
              <a:t> </a:t>
            </a:r>
            <a:r>
              <a:rPr sz="1950" spc="20" dirty="0">
                <a:latin typeface="Verdana" panose="020B0604030504040204"/>
                <a:cs typeface="Verdana" panose="020B0604030504040204"/>
              </a:rPr>
              <a:t>we’ve</a:t>
            </a:r>
            <a:r>
              <a:rPr sz="1950" spc="-105" dirty="0">
                <a:latin typeface="Verdana" panose="020B0604030504040204"/>
                <a:cs typeface="Verdana" panose="020B0604030504040204"/>
              </a:rPr>
              <a:t> </a:t>
            </a:r>
            <a:r>
              <a:rPr sz="1950" spc="30" dirty="0">
                <a:latin typeface="Verdana" panose="020B0604030504040204"/>
                <a:cs typeface="Verdana" panose="020B0604030504040204"/>
              </a:rPr>
              <a:t>created</a:t>
            </a:r>
            <a:endParaRPr sz="1950">
              <a:latin typeface="Verdana" panose="020B0604030504040204"/>
              <a:cs typeface="Verdana" panose="020B0604030504040204"/>
            </a:endParaRPr>
          </a:p>
          <a:p>
            <a:pPr marL="12700">
              <a:lnSpc>
                <a:spcPct val="100000"/>
              </a:lnSpc>
              <a:spcBef>
                <a:spcPts val="1500"/>
              </a:spcBef>
            </a:pPr>
            <a:r>
              <a:rPr sz="1950" spc="15" dirty="0">
                <a:latin typeface="Verdana" panose="020B0604030504040204"/>
                <a:cs typeface="Verdana" panose="020B0604030504040204"/>
              </a:rPr>
              <a:t>They</a:t>
            </a:r>
            <a:r>
              <a:rPr sz="1950" spc="-105" dirty="0">
                <a:latin typeface="Verdana" panose="020B0604030504040204"/>
                <a:cs typeface="Verdana" panose="020B0604030504040204"/>
              </a:rPr>
              <a:t> </a:t>
            </a:r>
            <a:r>
              <a:rPr sz="1950" spc="55" dirty="0">
                <a:latin typeface="Verdana" panose="020B0604030504040204"/>
                <a:cs typeface="Verdana" panose="020B0604030504040204"/>
              </a:rPr>
              <a:t>don’t</a:t>
            </a:r>
            <a:r>
              <a:rPr sz="1950" spc="-105" dirty="0">
                <a:latin typeface="Verdana" panose="020B0604030504040204"/>
                <a:cs typeface="Verdana" panose="020B0604030504040204"/>
              </a:rPr>
              <a:t> </a:t>
            </a:r>
            <a:r>
              <a:rPr sz="1950" spc="-15" dirty="0">
                <a:latin typeface="Verdana" panose="020B0604030504040204"/>
                <a:cs typeface="Verdana" panose="020B0604030504040204"/>
              </a:rPr>
              <a:t>have</a:t>
            </a:r>
            <a:r>
              <a:rPr sz="1950" spc="-105" dirty="0">
                <a:latin typeface="Verdana" panose="020B0604030504040204"/>
                <a:cs typeface="Verdana" panose="020B0604030504040204"/>
              </a:rPr>
              <a:t> </a:t>
            </a:r>
            <a:r>
              <a:rPr sz="1950" spc="20" dirty="0">
                <a:latin typeface="Verdana" panose="020B0604030504040204"/>
                <a:cs typeface="Verdana" panose="020B0604030504040204"/>
              </a:rPr>
              <a:t>much</a:t>
            </a:r>
            <a:r>
              <a:rPr sz="1950" spc="-105" dirty="0">
                <a:latin typeface="Verdana" panose="020B0604030504040204"/>
                <a:cs typeface="Verdana" panose="020B0604030504040204"/>
              </a:rPr>
              <a:t> </a:t>
            </a:r>
            <a:r>
              <a:rPr sz="1950" spc="35" dirty="0">
                <a:latin typeface="Verdana" panose="020B0604030504040204"/>
                <a:cs typeface="Verdana" panose="020B0604030504040204"/>
              </a:rPr>
              <a:t>functionality</a:t>
            </a:r>
            <a:r>
              <a:rPr sz="1950" spc="-105" dirty="0">
                <a:latin typeface="Verdana" panose="020B0604030504040204"/>
                <a:cs typeface="Verdana" panose="020B0604030504040204"/>
              </a:rPr>
              <a:t> </a:t>
            </a:r>
            <a:r>
              <a:rPr sz="1950" spc="10" dirty="0">
                <a:latin typeface="Verdana" panose="020B0604030504040204"/>
                <a:cs typeface="Verdana" panose="020B0604030504040204"/>
              </a:rPr>
              <a:t>yet</a:t>
            </a:r>
            <a:endParaRPr sz="1950">
              <a:latin typeface="Verdana" panose="020B0604030504040204"/>
              <a:cs typeface="Verdana" panose="020B0604030504040204"/>
            </a:endParaRPr>
          </a:p>
          <a:p>
            <a:pPr marL="248285" indent="-199390">
              <a:lnSpc>
                <a:spcPct val="100000"/>
              </a:lnSpc>
              <a:spcBef>
                <a:spcPts val="1500"/>
              </a:spcBef>
              <a:buChar char="-"/>
              <a:tabLst>
                <a:tab pos="248920" algn="l"/>
              </a:tabLst>
            </a:pPr>
            <a:r>
              <a:rPr sz="1950" spc="35" dirty="0">
                <a:latin typeface="Verdana" panose="020B0604030504040204"/>
                <a:cs typeface="Verdana" panose="020B0604030504040204"/>
              </a:rPr>
              <a:t>But</a:t>
            </a:r>
            <a:r>
              <a:rPr sz="1950" spc="-105" dirty="0">
                <a:latin typeface="Verdana" panose="020B0604030504040204"/>
                <a:cs typeface="Verdana" panose="020B0604030504040204"/>
              </a:rPr>
              <a:t> </a:t>
            </a:r>
            <a:r>
              <a:rPr sz="1950" spc="30" dirty="0">
                <a:latin typeface="Verdana" panose="020B0604030504040204"/>
                <a:cs typeface="Verdana" panose="020B0604030504040204"/>
              </a:rPr>
              <a:t>we</a:t>
            </a:r>
            <a:r>
              <a:rPr sz="1950" spc="-100" dirty="0">
                <a:latin typeface="Verdana" panose="020B0604030504040204"/>
                <a:cs typeface="Verdana" panose="020B0604030504040204"/>
              </a:rPr>
              <a:t> </a:t>
            </a:r>
            <a:r>
              <a:rPr sz="1950" spc="25" dirty="0">
                <a:latin typeface="Verdana" panose="020B0604030504040204"/>
                <a:cs typeface="Verdana" panose="020B0604030504040204"/>
              </a:rPr>
              <a:t>can</a:t>
            </a:r>
            <a:r>
              <a:rPr sz="1950" spc="-105" dirty="0">
                <a:latin typeface="Verdana" panose="020B0604030504040204"/>
                <a:cs typeface="Verdana" panose="020B0604030504040204"/>
              </a:rPr>
              <a:t> </a:t>
            </a:r>
            <a:r>
              <a:rPr sz="1950" spc="25" dirty="0">
                <a:latin typeface="Verdana" panose="020B0604030504040204"/>
                <a:cs typeface="Verdana" panose="020B0604030504040204"/>
              </a:rPr>
              <a:t>construct</a:t>
            </a:r>
            <a:r>
              <a:rPr sz="1950" spc="-100" dirty="0">
                <a:latin typeface="Verdana" panose="020B0604030504040204"/>
                <a:cs typeface="Verdana" panose="020B0604030504040204"/>
              </a:rPr>
              <a:t> </a:t>
            </a:r>
            <a:r>
              <a:rPr sz="1950" spc="-5" dirty="0">
                <a:latin typeface="Verdana" panose="020B0604030504040204"/>
                <a:cs typeface="Verdana" panose="020B0604030504040204"/>
              </a:rPr>
              <a:t>instances</a:t>
            </a:r>
            <a:endParaRPr sz="1950">
              <a:latin typeface="Verdana" panose="020B0604030504040204"/>
              <a:cs typeface="Verdana" panose="020B0604030504040204"/>
            </a:endParaRPr>
          </a:p>
          <a:p>
            <a:pPr marL="248285" indent="-199390">
              <a:lnSpc>
                <a:spcPct val="100000"/>
              </a:lnSpc>
              <a:spcBef>
                <a:spcPts val="1500"/>
              </a:spcBef>
              <a:buChar char="-"/>
              <a:tabLst>
                <a:tab pos="248920" algn="l"/>
              </a:tabLst>
            </a:pPr>
            <a:r>
              <a:rPr sz="1950" spc="105" dirty="0">
                <a:latin typeface="Verdana" panose="020B0604030504040204"/>
                <a:cs typeface="Verdana" panose="020B0604030504040204"/>
              </a:rPr>
              <a:t>And</a:t>
            </a:r>
            <a:r>
              <a:rPr sz="1950" spc="-95" dirty="0">
                <a:latin typeface="Verdana" panose="020B0604030504040204"/>
                <a:cs typeface="Verdana" panose="020B0604030504040204"/>
              </a:rPr>
              <a:t> </a:t>
            </a:r>
            <a:r>
              <a:rPr sz="1950" spc="-15" dirty="0">
                <a:latin typeface="Verdana" panose="020B0604030504040204"/>
                <a:cs typeface="Verdana" panose="020B0604030504040204"/>
              </a:rPr>
              <a:t>use</a:t>
            </a:r>
            <a:r>
              <a:rPr sz="1950" spc="-95" dirty="0">
                <a:latin typeface="Verdana" panose="020B0604030504040204"/>
                <a:cs typeface="Verdana" panose="020B0604030504040204"/>
              </a:rPr>
              <a:t> </a:t>
            </a:r>
            <a:r>
              <a:rPr sz="1950" spc="5" dirty="0">
                <a:latin typeface="Verdana" panose="020B0604030504040204"/>
                <a:cs typeface="Verdana" panose="020B0604030504040204"/>
              </a:rPr>
              <a:t>the</a:t>
            </a:r>
            <a:r>
              <a:rPr sz="1950" spc="-95" dirty="0">
                <a:latin typeface="Verdana" panose="020B0604030504040204"/>
                <a:cs typeface="Verdana" panose="020B0604030504040204"/>
              </a:rPr>
              <a:t> </a:t>
            </a:r>
            <a:r>
              <a:rPr sz="1950" spc="5" dirty="0">
                <a:latin typeface="Verdana" panose="020B0604030504040204"/>
                <a:cs typeface="Verdana" panose="020B0604030504040204"/>
              </a:rPr>
              <a:t>limited</a:t>
            </a:r>
            <a:r>
              <a:rPr sz="1950" spc="-90" dirty="0">
                <a:latin typeface="Verdana" panose="020B0604030504040204"/>
                <a:cs typeface="Verdana" panose="020B0604030504040204"/>
              </a:rPr>
              <a:t> </a:t>
            </a:r>
            <a:r>
              <a:rPr sz="1950" spc="25" dirty="0">
                <a:latin typeface="Verdana" panose="020B0604030504040204"/>
                <a:cs typeface="Verdana" panose="020B0604030504040204"/>
              </a:rPr>
              <a:t>function</a:t>
            </a:r>
            <a:r>
              <a:rPr sz="1950" spc="-95" dirty="0">
                <a:latin typeface="Verdana" panose="020B0604030504040204"/>
                <a:cs typeface="Verdana" panose="020B0604030504040204"/>
              </a:rPr>
              <a:t> </a:t>
            </a:r>
            <a:r>
              <a:rPr sz="1950" spc="-5" dirty="0">
                <a:latin typeface="Verdana" panose="020B0604030504040204"/>
                <a:cs typeface="Verdana" panose="020B0604030504040204"/>
              </a:rPr>
              <a:t>they</a:t>
            </a:r>
            <a:r>
              <a:rPr sz="1950" spc="-95" dirty="0">
                <a:latin typeface="Verdana" panose="020B0604030504040204"/>
                <a:cs typeface="Verdana" panose="020B0604030504040204"/>
              </a:rPr>
              <a:t> </a:t>
            </a:r>
            <a:r>
              <a:rPr sz="1950" spc="95" dirty="0">
                <a:latin typeface="Verdana" panose="020B0604030504040204"/>
                <a:cs typeface="Verdana" panose="020B0604030504040204"/>
              </a:rPr>
              <a:t>do</a:t>
            </a:r>
            <a:r>
              <a:rPr sz="1950" spc="-90" dirty="0">
                <a:latin typeface="Verdana" panose="020B0604030504040204"/>
                <a:cs typeface="Verdana" panose="020B0604030504040204"/>
              </a:rPr>
              <a:t> </a:t>
            </a:r>
            <a:r>
              <a:rPr sz="1950" spc="-35" dirty="0">
                <a:latin typeface="Verdana" panose="020B0604030504040204"/>
                <a:cs typeface="Verdana" panose="020B0604030504040204"/>
              </a:rPr>
              <a:t>have</a:t>
            </a:r>
            <a:endParaRPr sz="1950">
              <a:latin typeface="Verdana" panose="020B0604030504040204"/>
              <a:cs typeface="Verdana" panose="020B0604030504040204"/>
            </a:endParaRPr>
          </a:p>
          <a:p>
            <a:pPr marL="12700">
              <a:lnSpc>
                <a:spcPct val="100000"/>
              </a:lnSpc>
              <a:spcBef>
                <a:spcPts val="1505"/>
              </a:spcBef>
            </a:pPr>
            <a:r>
              <a:rPr sz="1950" spc="-10" dirty="0">
                <a:latin typeface="Verdana" panose="020B0604030504040204"/>
                <a:cs typeface="Verdana" panose="020B0604030504040204"/>
              </a:rPr>
              <a:t>Finally,</a:t>
            </a:r>
            <a:r>
              <a:rPr sz="1950" spc="-100" dirty="0">
                <a:latin typeface="Verdana" panose="020B0604030504040204"/>
                <a:cs typeface="Verdana" panose="020B0604030504040204"/>
              </a:rPr>
              <a:t> </a:t>
            </a:r>
            <a:r>
              <a:rPr sz="1950" spc="30" dirty="0">
                <a:latin typeface="Verdana" panose="020B0604030504040204"/>
                <a:cs typeface="Verdana" panose="020B0604030504040204"/>
              </a:rPr>
              <a:t>we’ll</a:t>
            </a:r>
            <a:r>
              <a:rPr sz="1950" spc="-95" dirty="0">
                <a:latin typeface="Verdana" panose="020B0604030504040204"/>
                <a:cs typeface="Verdana" panose="020B0604030504040204"/>
              </a:rPr>
              <a:t> </a:t>
            </a:r>
            <a:r>
              <a:rPr sz="1950" spc="10" dirty="0">
                <a:latin typeface="Verdana" panose="020B0604030504040204"/>
                <a:cs typeface="Verdana" panose="020B0604030504040204"/>
              </a:rPr>
              <a:t>see</a:t>
            </a:r>
            <a:r>
              <a:rPr sz="1950" spc="-100" dirty="0">
                <a:latin typeface="Verdana" panose="020B0604030504040204"/>
                <a:cs typeface="Verdana" panose="020B0604030504040204"/>
              </a:rPr>
              <a:t> </a:t>
            </a:r>
            <a:r>
              <a:rPr sz="1950" spc="55" dirty="0">
                <a:latin typeface="Verdana" panose="020B0604030504040204"/>
                <a:cs typeface="Verdana" panose="020B0604030504040204"/>
              </a:rPr>
              <a:t>how</a:t>
            </a:r>
            <a:r>
              <a:rPr sz="1950" spc="-95" dirty="0">
                <a:latin typeface="Verdana" panose="020B0604030504040204"/>
                <a:cs typeface="Verdana" panose="020B0604030504040204"/>
              </a:rPr>
              <a:t> </a:t>
            </a:r>
            <a:r>
              <a:rPr sz="1950" spc="25" dirty="0">
                <a:latin typeface="Verdana" panose="020B0604030504040204"/>
                <a:cs typeface="Verdana" panose="020B0604030504040204"/>
              </a:rPr>
              <a:t>static</a:t>
            </a:r>
            <a:r>
              <a:rPr sz="1950" spc="-95" dirty="0">
                <a:latin typeface="Verdana" panose="020B0604030504040204"/>
                <a:cs typeface="Verdana" panose="020B0604030504040204"/>
              </a:rPr>
              <a:t> </a:t>
            </a:r>
            <a:r>
              <a:rPr sz="1950" spc="85" dirty="0">
                <a:latin typeface="Verdana" panose="020B0604030504040204"/>
                <a:cs typeface="Verdana" panose="020B0604030504040204"/>
              </a:rPr>
              <a:t>code</a:t>
            </a:r>
            <a:r>
              <a:rPr sz="1950" spc="-100" dirty="0">
                <a:latin typeface="Verdana" panose="020B0604030504040204"/>
                <a:cs typeface="Verdana" panose="020B0604030504040204"/>
              </a:rPr>
              <a:t> </a:t>
            </a:r>
            <a:r>
              <a:rPr sz="1950" spc="25" dirty="0">
                <a:latin typeface="Verdana" panose="020B0604030504040204"/>
                <a:cs typeface="Verdana" panose="020B0604030504040204"/>
              </a:rPr>
              <a:t>fits</a:t>
            </a:r>
            <a:r>
              <a:rPr sz="1950" spc="-95" dirty="0">
                <a:latin typeface="Verdana" panose="020B0604030504040204"/>
                <a:cs typeface="Verdana" panose="020B0604030504040204"/>
              </a:rPr>
              <a:t> </a:t>
            </a:r>
            <a:r>
              <a:rPr sz="1950" spc="10" dirty="0">
                <a:latin typeface="Verdana" panose="020B0604030504040204"/>
                <a:cs typeface="Verdana" panose="020B0604030504040204"/>
              </a:rPr>
              <a:t>in</a:t>
            </a:r>
            <a:endParaRPr sz="1950">
              <a:latin typeface="Verdana" panose="020B0604030504040204"/>
              <a:cs typeface="Verdana" panose="020B0604030504040204"/>
            </a:endParaRPr>
          </a:p>
        </p:txBody>
      </p:sp>
      <p:sp>
        <p:nvSpPr>
          <p:cNvPr id="5" name="Slide Number Placeholder 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3822700" cy="5657842"/>
          </a:xfrm>
          <a:prstGeom prst="rect">
            <a:avLst/>
          </a:prstGeom>
        </p:spPr>
      </p:pic>
      <p:sp>
        <p:nvSpPr>
          <p:cNvPr id="3" name="object 3"/>
          <p:cNvSpPr txBox="1"/>
          <p:nvPr/>
        </p:nvSpPr>
        <p:spPr>
          <a:xfrm>
            <a:off x="269060" y="2703746"/>
            <a:ext cx="3281045" cy="478790"/>
          </a:xfrm>
          <a:prstGeom prst="rect">
            <a:avLst/>
          </a:prstGeom>
        </p:spPr>
        <p:txBody>
          <a:bodyPr vert="horz" wrap="square" lIns="0" tIns="15240" rIns="0" bIns="0" rtlCol="0">
            <a:spAutoFit/>
          </a:bodyPr>
          <a:lstStyle/>
          <a:p>
            <a:pPr marL="12700">
              <a:lnSpc>
                <a:spcPct val="100000"/>
              </a:lnSpc>
              <a:spcBef>
                <a:spcPts val="120"/>
              </a:spcBef>
            </a:pPr>
            <a:r>
              <a:rPr sz="2950" spc="30" dirty="0">
                <a:solidFill>
                  <a:srgbClr val="FFFFFF"/>
                </a:solidFill>
                <a:latin typeface="Verdana" panose="020B0604030504040204"/>
                <a:cs typeface="Verdana" panose="020B0604030504040204"/>
              </a:rPr>
              <a:t>Module</a:t>
            </a:r>
            <a:r>
              <a:rPr sz="2950" spc="-210" dirty="0">
                <a:solidFill>
                  <a:srgbClr val="FFFFFF"/>
                </a:solidFill>
                <a:latin typeface="Verdana" panose="020B0604030504040204"/>
                <a:cs typeface="Verdana" panose="020B0604030504040204"/>
              </a:rPr>
              <a:t> </a:t>
            </a:r>
            <a:r>
              <a:rPr sz="2950" spc="-60" dirty="0">
                <a:solidFill>
                  <a:srgbClr val="FFFFFF"/>
                </a:solidFill>
                <a:latin typeface="Verdana" panose="020B0604030504040204"/>
                <a:cs typeface="Verdana" panose="020B0604030504040204"/>
              </a:rPr>
              <a:t>Summary</a:t>
            </a:r>
            <a:endParaRPr sz="2950">
              <a:latin typeface="Verdana" panose="020B0604030504040204"/>
              <a:cs typeface="Verdana" panose="020B0604030504040204"/>
            </a:endParaRPr>
          </a:p>
        </p:txBody>
      </p:sp>
      <p:sp>
        <p:nvSpPr>
          <p:cNvPr id="4" name="object 4"/>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5" dirty="0"/>
              <a:t>Why</a:t>
            </a:r>
            <a:r>
              <a:rPr spc="-125" dirty="0"/>
              <a:t> </a:t>
            </a:r>
            <a:r>
              <a:rPr spc="60" dirty="0"/>
              <a:t>Object</a:t>
            </a:r>
            <a:r>
              <a:rPr spc="-125" dirty="0"/>
              <a:t> </a:t>
            </a:r>
            <a:r>
              <a:rPr spc="25" dirty="0"/>
              <a:t>Orientation?</a:t>
            </a:r>
            <a:endParaRPr spc="25" dirty="0"/>
          </a:p>
        </p:txBody>
      </p:sp>
      <p:sp>
        <p:nvSpPr>
          <p:cNvPr id="5" name="object 5"/>
          <p:cNvSpPr txBox="1">
            <a:spLocks noGrp="1"/>
          </p:cNvSpPr>
          <p:nvPr>
            <p:ph type="body" idx="1"/>
          </p:nvPr>
        </p:nvSpPr>
        <p:spPr>
          <a:prstGeom prst="rect">
            <a:avLst/>
          </a:prstGeom>
        </p:spPr>
        <p:txBody>
          <a:bodyPr vert="horz" wrap="square" lIns="0" tIns="203835" rIns="0" bIns="0" rtlCol="0">
            <a:spAutoFit/>
          </a:bodyPr>
          <a:lstStyle/>
          <a:p>
            <a:pPr marL="12700">
              <a:lnSpc>
                <a:spcPct val="100000"/>
              </a:lnSpc>
              <a:spcBef>
                <a:spcPts val="1605"/>
              </a:spcBef>
            </a:pPr>
            <a:r>
              <a:rPr spc="25" dirty="0"/>
              <a:t>The</a:t>
            </a:r>
            <a:r>
              <a:rPr spc="-114" dirty="0"/>
              <a:t> </a:t>
            </a:r>
            <a:r>
              <a:rPr spc="10" dirty="0"/>
              <a:t>Starting</a:t>
            </a:r>
            <a:r>
              <a:rPr spc="-114" dirty="0"/>
              <a:t> </a:t>
            </a:r>
            <a:r>
              <a:rPr spc="-10" dirty="0"/>
              <a:t>Point:</a:t>
            </a:r>
            <a:r>
              <a:rPr spc="-110" dirty="0"/>
              <a:t> </a:t>
            </a:r>
            <a:r>
              <a:rPr spc="25" dirty="0"/>
              <a:t>Use</a:t>
            </a:r>
            <a:r>
              <a:rPr spc="-114" dirty="0"/>
              <a:t> </a:t>
            </a:r>
            <a:r>
              <a:rPr spc="10" dirty="0"/>
              <a:t>Cases</a:t>
            </a:r>
            <a:endParaRPr spc="10" dirty="0"/>
          </a:p>
          <a:p>
            <a:pPr marL="12700" marR="5080">
              <a:lnSpc>
                <a:spcPct val="157000"/>
              </a:lnSpc>
            </a:pPr>
            <a:r>
              <a:rPr spc="55" dirty="0"/>
              <a:t>From</a:t>
            </a:r>
            <a:r>
              <a:rPr spc="-120" dirty="0"/>
              <a:t> </a:t>
            </a:r>
            <a:r>
              <a:rPr spc="25" dirty="0"/>
              <a:t>Use</a:t>
            </a:r>
            <a:r>
              <a:rPr spc="-120" dirty="0"/>
              <a:t> </a:t>
            </a:r>
            <a:r>
              <a:rPr spc="10" dirty="0"/>
              <a:t>Cases</a:t>
            </a:r>
            <a:r>
              <a:rPr spc="-120" dirty="0"/>
              <a:t> </a:t>
            </a:r>
            <a:r>
              <a:rPr spc="65" dirty="0"/>
              <a:t>to</a:t>
            </a:r>
            <a:r>
              <a:rPr spc="-120" dirty="0"/>
              <a:t> </a:t>
            </a:r>
            <a:r>
              <a:rPr spc="50" dirty="0"/>
              <a:t>Conceptual</a:t>
            </a:r>
            <a:r>
              <a:rPr spc="-120" dirty="0"/>
              <a:t> </a:t>
            </a:r>
            <a:r>
              <a:rPr spc="5" dirty="0"/>
              <a:t>Classes </a:t>
            </a:r>
            <a:r>
              <a:rPr spc="-760" dirty="0"/>
              <a:t> </a:t>
            </a:r>
            <a:r>
              <a:rPr spc="25" dirty="0"/>
              <a:t>Aggregation: </a:t>
            </a:r>
            <a:r>
              <a:rPr spc="20" dirty="0"/>
              <a:t>the </a:t>
            </a:r>
            <a:r>
              <a:rPr spc="10" dirty="0"/>
              <a:t>Has-A </a:t>
            </a:r>
            <a:r>
              <a:rPr spc="35" dirty="0"/>
              <a:t>Relation </a:t>
            </a:r>
            <a:r>
              <a:rPr spc="40" dirty="0"/>
              <a:t> </a:t>
            </a:r>
            <a:r>
              <a:rPr spc="-40" dirty="0"/>
              <a:t>Inheritance:</a:t>
            </a:r>
            <a:r>
              <a:rPr spc="-114" dirty="0"/>
              <a:t> </a:t>
            </a:r>
            <a:r>
              <a:rPr spc="20" dirty="0"/>
              <a:t>the</a:t>
            </a:r>
            <a:r>
              <a:rPr spc="-110" dirty="0"/>
              <a:t> </a:t>
            </a:r>
            <a:r>
              <a:rPr spc="-45" dirty="0"/>
              <a:t>Is-A</a:t>
            </a:r>
            <a:r>
              <a:rPr spc="-110" dirty="0"/>
              <a:t> </a:t>
            </a:r>
            <a:r>
              <a:rPr spc="35" dirty="0"/>
              <a:t>Relation</a:t>
            </a:r>
            <a:endParaRPr spc="35" dirty="0"/>
          </a:p>
          <a:p>
            <a:pPr marL="12700" marR="143510">
              <a:lnSpc>
                <a:spcPct val="157000"/>
              </a:lnSpc>
            </a:pPr>
            <a:r>
              <a:rPr spc="-40" dirty="0"/>
              <a:t>Demo:</a:t>
            </a:r>
            <a:r>
              <a:rPr spc="-130" dirty="0"/>
              <a:t> </a:t>
            </a:r>
            <a:r>
              <a:rPr spc="90" dirty="0"/>
              <a:t>Code</a:t>
            </a:r>
            <a:r>
              <a:rPr spc="-130" dirty="0"/>
              <a:t> </a:t>
            </a:r>
            <a:r>
              <a:rPr spc="25" dirty="0"/>
              <a:t>from</a:t>
            </a:r>
            <a:r>
              <a:rPr spc="-125" dirty="0"/>
              <a:t> </a:t>
            </a:r>
            <a:r>
              <a:rPr spc="50" dirty="0"/>
              <a:t>Conceptual</a:t>
            </a:r>
            <a:r>
              <a:rPr spc="-130" dirty="0"/>
              <a:t> </a:t>
            </a:r>
            <a:r>
              <a:rPr spc="5" dirty="0"/>
              <a:t>Classes </a:t>
            </a:r>
            <a:r>
              <a:rPr spc="-755" dirty="0"/>
              <a:t> </a:t>
            </a:r>
            <a:r>
              <a:rPr spc="70" dirty="0"/>
              <a:t>What</a:t>
            </a:r>
            <a:r>
              <a:rPr spc="-114" dirty="0"/>
              <a:t> </a:t>
            </a:r>
            <a:r>
              <a:rPr spc="50" dirty="0"/>
              <a:t>about</a:t>
            </a:r>
            <a:r>
              <a:rPr spc="-114" dirty="0"/>
              <a:t> </a:t>
            </a:r>
            <a:r>
              <a:rPr spc="20" dirty="0"/>
              <a:t>Static</a:t>
            </a:r>
            <a:r>
              <a:rPr spc="-110" dirty="0"/>
              <a:t> </a:t>
            </a:r>
            <a:r>
              <a:rPr spc="15" dirty="0"/>
              <a:t>Members?</a:t>
            </a:r>
            <a:endParaRPr spc="15" dirty="0"/>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69976" y="3993715"/>
            <a:ext cx="8893303" cy="31466"/>
          </a:xfrm>
          <a:prstGeom prst="rect">
            <a:avLst/>
          </a:prstGeom>
        </p:spPr>
      </p:pic>
      <p:sp>
        <p:nvSpPr>
          <p:cNvPr id="3" name="object 3"/>
          <p:cNvSpPr txBox="1">
            <a:spLocks noGrp="1"/>
          </p:cNvSpPr>
          <p:nvPr>
            <p:ph type="title"/>
          </p:nvPr>
        </p:nvSpPr>
        <p:spPr>
          <a:xfrm>
            <a:off x="594995" y="2846705"/>
            <a:ext cx="8554720" cy="1009650"/>
          </a:xfrm>
          <a:prstGeom prst="rect">
            <a:avLst/>
          </a:prstGeom>
        </p:spPr>
        <p:txBody>
          <a:bodyPr vert="horz" wrap="square" lIns="0" tIns="56515" rIns="0" bIns="0" rtlCol="0">
            <a:spAutoFit/>
          </a:bodyPr>
          <a:lstStyle/>
          <a:p>
            <a:pPr marL="12700">
              <a:lnSpc>
                <a:spcPct val="100000"/>
              </a:lnSpc>
              <a:spcBef>
                <a:spcPts val="445"/>
              </a:spcBef>
            </a:pPr>
            <a:r>
              <a:rPr sz="2950" spc="120" dirty="0">
                <a:solidFill>
                  <a:srgbClr val="202020"/>
                </a:solidFill>
              </a:rPr>
              <a:t>Up</a:t>
            </a:r>
            <a:r>
              <a:rPr sz="2950" spc="-195" dirty="0">
                <a:solidFill>
                  <a:srgbClr val="202020"/>
                </a:solidFill>
              </a:rPr>
              <a:t> </a:t>
            </a:r>
            <a:r>
              <a:rPr sz="2950" spc="-80" dirty="0">
                <a:solidFill>
                  <a:srgbClr val="202020"/>
                </a:solidFill>
              </a:rPr>
              <a:t>Next:</a:t>
            </a:r>
            <a:endParaRPr sz="2950"/>
          </a:p>
          <a:p>
            <a:pPr marL="12700">
              <a:lnSpc>
                <a:spcPct val="100000"/>
              </a:lnSpc>
              <a:spcBef>
                <a:spcPts val="355"/>
              </a:spcBef>
            </a:pPr>
            <a:r>
              <a:rPr lang="en-US" sz="2950" spc="15" dirty="0">
                <a:solidFill>
                  <a:srgbClr val="202020"/>
                </a:solidFill>
              </a:rPr>
              <a:t>Principles of Object Oriented Programming</a:t>
            </a:r>
            <a:endParaRPr lang="en-US" sz="2950" spc="15" dirty="0">
              <a:solidFill>
                <a:srgbClr val="202020"/>
              </a:solidFill>
            </a:endParaRPr>
          </a:p>
        </p:txBody>
      </p:sp>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3822700" cy="5657842"/>
          </a:xfrm>
          <a:prstGeom prst="rect">
            <a:avLst/>
          </a:prstGeom>
        </p:spPr>
      </p:pic>
      <p:sp>
        <p:nvSpPr>
          <p:cNvPr id="3" name="object 3"/>
          <p:cNvSpPr txBox="1"/>
          <p:nvPr/>
        </p:nvSpPr>
        <p:spPr>
          <a:xfrm>
            <a:off x="297726" y="2703746"/>
            <a:ext cx="3223895" cy="468630"/>
          </a:xfrm>
          <a:prstGeom prst="rect">
            <a:avLst/>
          </a:prstGeom>
        </p:spPr>
        <p:txBody>
          <a:bodyPr vert="horz" wrap="square" lIns="0" tIns="15240" rIns="0" bIns="0" rtlCol="0">
            <a:spAutoFit/>
          </a:bodyPr>
          <a:lstStyle/>
          <a:p>
            <a:pPr marL="12700">
              <a:lnSpc>
                <a:spcPct val="100000"/>
              </a:lnSpc>
              <a:spcBef>
                <a:spcPts val="120"/>
              </a:spcBef>
            </a:pPr>
            <a:r>
              <a:rPr lang="en-US" sz="2950" spc="-60" dirty="0">
                <a:solidFill>
                  <a:srgbClr val="FFFFFF"/>
                </a:solidFill>
                <a:latin typeface="Verdana" panose="020B0604030504040204"/>
                <a:cs typeface="Verdana" panose="020B0604030504040204"/>
              </a:rPr>
              <a:t>Course </a:t>
            </a:r>
            <a:r>
              <a:rPr sz="2950" spc="-60" dirty="0">
                <a:solidFill>
                  <a:srgbClr val="FFFFFF"/>
                </a:solidFill>
                <a:latin typeface="Verdana" panose="020B0604030504040204"/>
                <a:cs typeface="Verdana" panose="020B0604030504040204"/>
              </a:rPr>
              <a:t>Summary</a:t>
            </a:r>
            <a:endParaRPr sz="2950">
              <a:latin typeface="Verdana" panose="020B0604030504040204"/>
              <a:cs typeface="Verdana" panose="020B0604030504040204"/>
            </a:endParaRPr>
          </a:p>
        </p:txBody>
      </p:sp>
      <p:sp>
        <p:nvSpPr>
          <p:cNvPr id="4" name="object 4"/>
          <p:cNvSpPr txBox="1">
            <a:spLocks noGrp="1"/>
          </p:cNvSpPr>
          <p:nvPr>
            <p:ph type="title"/>
          </p:nvPr>
        </p:nvSpPr>
        <p:spPr>
          <a:xfrm>
            <a:off x="4167304" y="1905190"/>
            <a:ext cx="5056505" cy="365760"/>
          </a:xfrm>
          <a:prstGeom prst="rect">
            <a:avLst/>
          </a:prstGeom>
        </p:spPr>
        <p:txBody>
          <a:bodyPr vert="horz" wrap="square" lIns="0" tIns="16510" rIns="0" bIns="0" rtlCol="0">
            <a:spAutoFit/>
          </a:bodyPr>
          <a:lstStyle/>
          <a:p>
            <a:pPr marL="12700">
              <a:lnSpc>
                <a:spcPct val="100000"/>
              </a:lnSpc>
              <a:spcBef>
                <a:spcPts val="130"/>
              </a:spcBef>
            </a:pPr>
            <a:r>
              <a:rPr spc="35" dirty="0"/>
              <a:t>Overview</a:t>
            </a:r>
            <a:r>
              <a:rPr spc="-125" dirty="0"/>
              <a:t> </a:t>
            </a:r>
            <a:r>
              <a:rPr spc="95" dirty="0"/>
              <a:t>of</a:t>
            </a:r>
            <a:r>
              <a:rPr spc="-120" dirty="0"/>
              <a:t> </a:t>
            </a:r>
            <a:r>
              <a:rPr spc="55" dirty="0"/>
              <a:t>object</a:t>
            </a:r>
            <a:r>
              <a:rPr spc="-120" dirty="0"/>
              <a:t> </a:t>
            </a:r>
            <a:r>
              <a:rPr spc="40" dirty="0"/>
              <a:t>oriented</a:t>
            </a:r>
            <a:r>
              <a:rPr spc="-125" dirty="0"/>
              <a:t> </a:t>
            </a:r>
            <a:r>
              <a:rPr spc="40" dirty="0"/>
              <a:t>design</a:t>
            </a:r>
            <a:endParaRPr spc="40" dirty="0"/>
          </a:p>
        </p:txBody>
      </p:sp>
      <p:sp>
        <p:nvSpPr>
          <p:cNvPr id="5" name="object 5"/>
          <p:cNvSpPr txBox="1"/>
          <p:nvPr/>
        </p:nvSpPr>
        <p:spPr>
          <a:xfrm>
            <a:off x="4167304" y="2276161"/>
            <a:ext cx="5349240" cy="3474720"/>
          </a:xfrm>
          <a:prstGeom prst="rect">
            <a:avLst/>
          </a:prstGeom>
        </p:spPr>
        <p:txBody>
          <a:bodyPr vert="horz" wrap="square" lIns="0" tIns="177165" rIns="0" bIns="0" rtlCol="0">
            <a:spAutoFit/>
          </a:bodyPr>
          <a:lstStyle/>
          <a:p>
            <a:pPr marL="248285" indent="-199390">
              <a:lnSpc>
                <a:spcPct val="100000"/>
              </a:lnSpc>
              <a:spcBef>
                <a:spcPts val="1395"/>
              </a:spcBef>
              <a:buChar char="-"/>
              <a:tabLst>
                <a:tab pos="248920" algn="l"/>
              </a:tabLst>
            </a:pPr>
            <a:r>
              <a:rPr sz="1950" spc="5" dirty="0">
                <a:latin typeface="Verdana" panose="020B0604030504040204"/>
                <a:cs typeface="Verdana" panose="020B0604030504040204"/>
              </a:rPr>
              <a:t>Introduction</a:t>
            </a:r>
            <a:r>
              <a:rPr sz="1950" spc="-90" dirty="0">
                <a:latin typeface="Verdana" panose="020B0604030504040204"/>
                <a:cs typeface="Verdana" panose="020B0604030504040204"/>
              </a:rPr>
              <a:t> </a:t>
            </a:r>
            <a:r>
              <a:rPr sz="1950" spc="45" dirty="0">
                <a:latin typeface="Verdana" panose="020B0604030504040204"/>
                <a:cs typeface="Verdana" panose="020B0604030504040204"/>
              </a:rPr>
              <a:t>to</a:t>
            </a:r>
            <a:r>
              <a:rPr sz="1950" spc="-90" dirty="0">
                <a:latin typeface="Verdana" panose="020B0604030504040204"/>
                <a:cs typeface="Verdana" panose="020B0604030504040204"/>
              </a:rPr>
              <a:t> </a:t>
            </a:r>
            <a:r>
              <a:rPr sz="1950" spc="5" dirty="0">
                <a:latin typeface="Verdana" panose="020B0604030504040204"/>
                <a:cs typeface="Verdana" panose="020B0604030504040204"/>
              </a:rPr>
              <a:t>the</a:t>
            </a:r>
            <a:r>
              <a:rPr sz="1950" spc="-90" dirty="0">
                <a:latin typeface="Verdana" panose="020B0604030504040204"/>
                <a:cs typeface="Verdana" panose="020B0604030504040204"/>
              </a:rPr>
              <a:t> </a:t>
            </a:r>
            <a:r>
              <a:rPr sz="1950" spc="15" dirty="0">
                <a:latin typeface="Verdana" panose="020B0604030504040204"/>
                <a:cs typeface="Verdana" panose="020B0604030504040204"/>
              </a:rPr>
              <a:t>course</a:t>
            </a:r>
            <a:r>
              <a:rPr sz="1950" spc="-90" dirty="0">
                <a:latin typeface="Verdana" panose="020B0604030504040204"/>
                <a:cs typeface="Verdana" panose="020B0604030504040204"/>
              </a:rPr>
              <a:t> </a:t>
            </a:r>
            <a:r>
              <a:rPr sz="1950" spc="25" dirty="0">
                <a:latin typeface="Verdana" panose="020B0604030504040204"/>
                <a:cs typeface="Verdana" panose="020B0604030504040204"/>
              </a:rPr>
              <a:t>application</a:t>
            </a:r>
            <a:endParaRPr sz="1950">
              <a:latin typeface="Verdana" panose="020B0604030504040204"/>
              <a:cs typeface="Verdana" panose="020B0604030504040204"/>
            </a:endParaRPr>
          </a:p>
          <a:p>
            <a:pPr marL="12700">
              <a:lnSpc>
                <a:spcPct val="100000"/>
              </a:lnSpc>
              <a:spcBef>
                <a:spcPts val="1460"/>
              </a:spcBef>
            </a:pPr>
            <a:r>
              <a:rPr sz="2200" spc="-5" dirty="0">
                <a:latin typeface="Verdana" panose="020B0604030504040204"/>
                <a:cs typeface="Verdana" panose="020B0604030504040204"/>
              </a:rPr>
              <a:t>Inheritance</a:t>
            </a:r>
            <a:r>
              <a:rPr sz="2200" spc="-140" dirty="0">
                <a:latin typeface="Verdana" panose="020B0604030504040204"/>
                <a:cs typeface="Verdana" panose="020B0604030504040204"/>
              </a:rPr>
              <a:t> </a:t>
            </a:r>
            <a:r>
              <a:rPr sz="2200" spc="30" dirty="0">
                <a:latin typeface="Verdana" panose="020B0604030504040204"/>
                <a:cs typeface="Verdana" panose="020B0604030504040204"/>
              </a:rPr>
              <a:t>and</a:t>
            </a:r>
            <a:r>
              <a:rPr sz="2200" spc="-135" dirty="0">
                <a:latin typeface="Verdana" panose="020B0604030504040204"/>
                <a:cs typeface="Verdana" panose="020B0604030504040204"/>
              </a:rPr>
              <a:t> </a:t>
            </a:r>
            <a:r>
              <a:rPr sz="2200" spc="40" dirty="0">
                <a:latin typeface="Verdana" panose="020B0604030504040204"/>
                <a:cs typeface="Verdana" panose="020B0604030504040204"/>
              </a:rPr>
              <a:t>polymorphism</a:t>
            </a:r>
            <a:endParaRPr sz="2200">
              <a:latin typeface="Verdana" panose="020B0604030504040204"/>
              <a:cs typeface="Verdana" panose="020B0604030504040204"/>
            </a:endParaRPr>
          </a:p>
          <a:p>
            <a:pPr marL="248285" indent="-199390">
              <a:lnSpc>
                <a:spcPct val="100000"/>
              </a:lnSpc>
              <a:spcBef>
                <a:spcPts val="1550"/>
              </a:spcBef>
              <a:buChar char="-"/>
              <a:tabLst>
                <a:tab pos="248920" algn="l"/>
              </a:tabLst>
            </a:pPr>
            <a:r>
              <a:rPr sz="1950" spc="15" dirty="0">
                <a:latin typeface="Verdana" panose="020B0604030504040204"/>
                <a:cs typeface="Verdana" panose="020B0604030504040204"/>
              </a:rPr>
              <a:t>Making</a:t>
            </a:r>
            <a:r>
              <a:rPr sz="1950" spc="-110" dirty="0">
                <a:latin typeface="Verdana" panose="020B0604030504040204"/>
                <a:cs typeface="Verdana" panose="020B0604030504040204"/>
              </a:rPr>
              <a:t> </a:t>
            </a:r>
            <a:r>
              <a:rPr sz="1950" spc="-25" dirty="0">
                <a:latin typeface="Verdana" panose="020B0604030504040204"/>
                <a:cs typeface="Verdana" panose="020B0604030504040204"/>
              </a:rPr>
              <a:t>a</a:t>
            </a:r>
            <a:r>
              <a:rPr sz="1950" spc="-105" dirty="0">
                <a:latin typeface="Verdana" panose="020B0604030504040204"/>
                <a:cs typeface="Verdana" panose="020B0604030504040204"/>
              </a:rPr>
              <a:t> </a:t>
            </a:r>
            <a:r>
              <a:rPr sz="1950" spc="-25" dirty="0">
                <a:latin typeface="Verdana" panose="020B0604030504040204"/>
                <a:cs typeface="Verdana" panose="020B0604030504040204"/>
              </a:rPr>
              <a:t>system</a:t>
            </a:r>
            <a:r>
              <a:rPr sz="1950" spc="-110" dirty="0">
                <a:latin typeface="Verdana" panose="020B0604030504040204"/>
                <a:cs typeface="Verdana" panose="020B0604030504040204"/>
              </a:rPr>
              <a:t> </a:t>
            </a:r>
            <a:r>
              <a:rPr sz="1950" spc="-5" dirty="0">
                <a:latin typeface="Verdana" panose="020B0604030504040204"/>
                <a:cs typeface="Verdana" panose="020B0604030504040204"/>
              </a:rPr>
              <a:t>extensible</a:t>
            </a:r>
            <a:endParaRPr sz="1950" spc="-5" dirty="0">
              <a:latin typeface="Verdana" panose="020B0604030504040204"/>
              <a:cs typeface="Verdana" panose="020B0604030504040204"/>
            </a:endParaRPr>
          </a:p>
          <a:p>
            <a:pPr marL="12700">
              <a:lnSpc>
                <a:spcPct val="100000"/>
              </a:lnSpc>
              <a:spcBef>
                <a:spcPts val="1465"/>
              </a:spcBef>
            </a:pPr>
            <a:r>
              <a:rPr sz="1950" spc="35" dirty="0">
                <a:latin typeface="Verdana" panose="020B0604030504040204"/>
                <a:cs typeface="Verdana" panose="020B0604030504040204"/>
                <a:sym typeface="+mn-ea"/>
              </a:rPr>
              <a:t>Encapsulation</a:t>
            </a:r>
            <a:r>
              <a:rPr sz="1950" spc="-114" dirty="0">
                <a:latin typeface="Verdana" panose="020B0604030504040204"/>
                <a:cs typeface="Verdana" panose="020B0604030504040204"/>
                <a:sym typeface="+mn-ea"/>
              </a:rPr>
              <a:t> </a:t>
            </a:r>
            <a:r>
              <a:rPr sz="1950" spc="30" dirty="0">
                <a:latin typeface="Verdana" panose="020B0604030504040204"/>
                <a:cs typeface="Verdana" panose="020B0604030504040204"/>
                <a:sym typeface="+mn-ea"/>
              </a:rPr>
              <a:t>and</a:t>
            </a:r>
            <a:r>
              <a:rPr sz="1950" spc="-114" dirty="0">
                <a:latin typeface="Verdana" panose="020B0604030504040204"/>
                <a:cs typeface="Verdana" panose="020B0604030504040204"/>
                <a:sym typeface="+mn-ea"/>
              </a:rPr>
              <a:t> </a:t>
            </a:r>
            <a:r>
              <a:rPr sz="1950" spc="25" dirty="0">
                <a:latin typeface="Verdana" panose="020B0604030504040204"/>
                <a:cs typeface="Verdana" panose="020B0604030504040204"/>
                <a:sym typeface="+mn-ea"/>
              </a:rPr>
              <a:t>abstraction</a:t>
            </a:r>
            <a:endParaRPr sz="1950">
              <a:latin typeface="Verdana" panose="020B0604030504040204"/>
              <a:cs typeface="Verdana" panose="020B0604030504040204"/>
            </a:endParaRPr>
          </a:p>
          <a:p>
            <a:pPr marL="248285" indent="-199390">
              <a:lnSpc>
                <a:spcPct val="100000"/>
              </a:lnSpc>
              <a:spcBef>
                <a:spcPts val="1550"/>
              </a:spcBef>
              <a:buChar char="-"/>
              <a:tabLst>
                <a:tab pos="248920" algn="l"/>
              </a:tabLst>
            </a:pPr>
            <a:r>
              <a:rPr sz="1950" spc="10" dirty="0">
                <a:latin typeface="Verdana" panose="020B0604030504040204"/>
                <a:cs typeface="Verdana" panose="020B0604030504040204"/>
                <a:sym typeface="+mn-ea"/>
              </a:rPr>
              <a:t>Establishing</a:t>
            </a:r>
            <a:r>
              <a:rPr sz="1950" spc="-100" dirty="0">
                <a:latin typeface="Verdana" panose="020B0604030504040204"/>
                <a:cs typeface="Verdana" panose="020B0604030504040204"/>
                <a:sym typeface="+mn-ea"/>
              </a:rPr>
              <a:t> </a:t>
            </a:r>
            <a:r>
              <a:rPr sz="1950" spc="15" dirty="0">
                <a:latin typeface="Verdana" panose="020B0604030504040204"/>
                <a:cs typeface="Verdana" panose="020B0604030504040204"/>
                <a:sym typeface="+mn-ea"/>
              </a:rPr>
              <a:t>boundaries</a:t>
            </a:r>
            <a:r>
              <a:rPr sz="1950" spc="-95" dirty="0">
                <a:latin typeface="Verdana" panose="020B0604030504040204"/>
                <a:cs typeface="Verdana" panose="020B0604030504040204"/>
                <a:sym typeface="+mn-ea"/>
              </a:rPr>
              <a:t> </a:t>
            </a:r>
            <a:r>
              <a:rPr sz="1950" spc="10" dirty="0">
                <a:latin typeface="Verdana" panose="020B0604030504040204"/>
                <a:cs typeface="Verdana" panose="020B0604030504040204"/>
                <a:sym typeface="+mn-ea"/>
              </a:rPr>
              <a:t>within</a:t>
            </a:r>
            <a:r>
              <a:rPr sz="1950" spc="-95" dirty="0">
                <a:latin typeface="Verdana" panose="020B0604030504040204"/>
                <a:cs typeface="Verdana" panose="020B0604030504040204"/>
                <a:sym typeface="+mn-ea"/>
              </a:rPr>
              <a:t> </a:t>
            </a:r>
            <a:r>
              <a:rPr sz="1950" spc="-25" dirty="0">
                <a:latin typeface="Verdana" panose="020B0604030504040204"/>
                <a:cs typeface="Verdana" panose="020B0604030504040204"/>
                <a:sym typeface="+mn-ea"/>
              </a:rPr>
              <a:t>a</a:t>
            </a:r>
            <a:r>
              <a:rPr sz="1950" spc="-95" dirty="0">
                <a:latin typeface="Verdana" panose="020B0604030504040204"/>
                <a:cs typeface="Verdana" panose="020B0604030504040204"/>
                <a:sym typeface="+mn-ea"/>
              </a:rPr>
              <a:t> </a:t>
            </a:r>
            <a:r>
              <a:rPr sz="1950" spc="-25" dirty="0">
                <a:latin typeface="Verdana" panose="020B0604030504040204"/>
                <a:cs typeface="Verdana" panose="020B0604030504040204"/>
                <a:sym typeface="+mn-ea"/>
              </a:rPr>
              <a:t>system</a:t>
            </a:r>
            <a:endParaRPr sz="1950">
              <a:latin typeface="Verdana" panose="020B0604030504040204"/>
              <a:cs typeface="Verdana" panose="020B0604030504040204"/>
            </a:endParaRPr>
          </a:p>
          <a:p>
            <a:pPr marL="48895" indent="0">
              <a:lnSpc>
                <a:spcPct val="100000"/>
              </a:lnSpc>
              <a:spcBef>
                <a:spcPts val="1550"/>
              </a:spcBef>
              <a:buNone/>
              <a:tabLst>
                <a:tab pos="248920" algn="l"/>
              </a:tabLst>
            </a:pPr>
            <a:endParaRPr sz="1950">
              <a:latin typeface="Verdana" panose="020B0604030504040204"/>
              <a:cs typeface="Verdana" panose="020B0604030504040204"/>
            </a:endParaRPr>
          </a:p>
          <a:p>
            <a:pPr marL="12700">
              <a:lnSpc>
                <a:spcPct val="100000"/>
              </a:lnSpc>
              <a:spcBef>
                <a:spcPts val="1460"/>
              </a:spcBef>
            </a:pPr>
            <a:endParaRPr sz="1950">
              <a:latin typeface="Verdana" panose="020B0604030504040204"/>
              <a:cs typeface="Verdana" panose="020B0604030504040204"/>
            </a:endParaRPr>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3822700" cy="5657842"/>
          </a:xfrm>
          <a:prstGeom prst="rect">
            <a:avLst/>
          </a:prstGeom>
        </p:spPr>
      </p:pic>
      <p:sp>
        <p:nvSpPr>
          <p:cNvPr id="3" name="object 3"/>
          <p:cNvSpPr txBox="1"/>
          <p:nvPr/>
        </p:nvSpPr>
        <p:spPr>
          <a:xfrm>
            <a:off x="284148" y="2703746"/>
            <a:ext cx="3251200" cy="478790"/>
          </a:xfrm>
          <a:prstGeom prst="rect">
            <a:avLst/>
          </a:prstGeom>
        </p:spPr>
        <p:txBody>
          <a:bodyPr vert="horz" wrap="square" lIns="0" tIns="15240" rIns="0" bIns="0" rtlCol="0">
            <a:spAutoFit/>
          </a:bodyPr>
          <a:lstStyle/>
          <a:p>
            <a:pPr marL="12700">
              <a:lnSpc>
                <a:spcPct val="100000"/>
              </a:lnSpc>
              <a:spcBef>
                <a:spcPts val="120"/>
              </a:spcBef>
            </a:pPr>
            <a:r>
              <a:rPr sz="2950" spc="30" dirty="0">
                <a:solidFill>
                  <a:srgbClr val="FFFFFF"/>
                </a:solidFill>
                <a:latin typeface="Verdana" panose="020B0604030504040204"/>
                <a:cs typeface="Verdana" panose="020B0604030504040204"/>
              </a:rPr>
              <a:t>Module</a:t>
            </a:r>
            <a:r>
              <a:rPr sz="2950" spc="-200" dirty="0">
                <a:solidFill>
                  <a:srgbClr val="FFFFFF"/>
                </a:solidFill>
                <a:latin typeface="Verdana" panose="020B0604030504040204"/>
                <a:cs typeface="Verdana" panose="020B0604030504040204"/>
              </a:rPr>
              <a:t> </a:t>
            </a:r>
            <a:r>
              <a:rPr sz="2950" spc="-10" dirty="0">
                <a:solidFill>
                  <a:srgbClr val="FFFFFF"/>
                </a:solidFill>
                <a:latin typeface="Verdana" panose="020B0604030504040204"/>
                <a:cs typeface="Verdana" panose="020B0604030504040204"/>
              </a:rPr>
              <a:t>Overview</a:t>
            </a:r>
            <a:endParaRPr sz="2950">
              <a:latin typeface="Verdana" panose="020B0604030504040204"/>
              <a:cs typeface="Verdana" panose="020B0604030504040204"/>
            </a:endParaRPr>
          </a:p>
        </p:txBody>
      </p:sp>
      <p:sp>
        <p:nvSpPr>
          <p:cNvPr id="4" name="object 4"/>
          <p:cNvSpPr txBox="1">
            <a:spLocks noGrp="1"/>
          </p:cNvSpPr>
          <p:nvPr>
            <p:ph type="title"/>
          </p:nvPr>
        </p:nvSpPr>
        <p:spPr>
          <a:xfrm>
            <a:off x="4167304" y="2356752"/>
            <a:ext cx="4211955" cy="365760"/>
          </a:xfrm>
          <a:prstGeom prst="rect">
            <a:avLst/>
          </a:prstGeom>
        </p:spPr>
        <p:txBody>
          <a:bodyPr vert="horz" wrap="square" lIns="0" tIns="16510" rIns="0" bIns="0" rtlCol="0">
            <a:spAutoFit/>
          </a:bodyPr>
          <a:lstStyle/>
          <a:p>
            <a:pPr marL="12700">
              <a:lnSpc>
                <a:spcPct val="100000"/>
              </a:lnSpc>
              <a:spcBef>
                <a:spcPts val="130"/>
              </a:spcBef>
            </a:pPr>
            <a:r>
              <a:rPr spc="25" dirty="0"/>
              <a:t>The</a:t>
            </a:r>
            <a:r>
              <a:rPr spc="-114" dirty="0"/>
              <a:t> </a:t>
            </a:r>
            <a:r>
              <a:rPr spc="10" dirty="0"/>
              <a:t>Starting</a:t>
            </a:r>
            <a:r>
              <a:rPr spc="-114" dirty="0"/>
              <a:t> </a:t>
            </a:r>
            <a:r>
              <a:rPr spc="-10" dirty="0"/>
              <a:t>Point:</a:t>
            </a:r>
            <a:r>
              <a:rPr spc="-114" dirty="0"/>
              <a:t> </a:t>
            </a:r>
            <a:r>
              <a:rPr spc="25" dirty="0"/>
              <a:t>Use</a:t>
            </a:r>
            <a:r>
              <a:rPr spc="-110" dirty="0"/>
              <a:t> </a:t>
            </a:r>
            <a:r>
              <a:rPr spc="10" dirty="0"/>
              <a:t>Cases</a:t>
            </a:r>
            <a:endParaRPr spc="10" dirty="0"/>
          </a:p>
        </p:txBody>
      </p:sp>
      <p:sp>
        <p:nvSpPr>
          <p:cNvPr id="5" name="object 5"/>
          <p:cNvSpPr txBox="1">
            <a:spLocks noGrp="1"/>
          </p:cNvSpPr>
          <p:nvPr>
            <p:ph type="body" idx="1"/>
          </p:nvPr>
        </p:nvSpPr>
        <p:spPr>
          <a:xfrm>
            <a:off x="4167304" y="2433062"/>
            <a:ext cx="5525770" cy="2399030"/>
          </a:xfrm>
          <a:prstGeom prst="rect">
            <a:avLst/>
          </a:prstGeom>
        </p:spPr>
        <p:txBody>
          <a:bodyPr vert="horz" wrap="square" lIns="0" tIns="275607" rIns="0" bIns="0" rtlCol="0">
            <a:spAutoFit/>
          </a:bodyPr>
          <a:lstStyle/>
          <a:p>
            <a:pPr marL="12700" marR="5080">
              <a:lnSpc>
                <a:spcPct val="157000"/>
              </a:lnSpc>
              <a:spcBef>
                <a:spcPts val="95"/>
              </a:spcBef>
            </a:pPr>
            <a:r>
              <a:rPr spc="55" dirty="0"/>
              <a:t>From</a:t>
            </a:r>
            <a:r>
              <a:rPr spc="-120" dirty="0"/>
              <a:t> </a:t>
            </a:r>
            <a:r>
              <a:rPr spc="25" dirty="0"/>
              <a:t>Use</a:t>
            </a:r>
            <a:r>
              <a:rPr spc="-120" dirty="0"/>
              <a:t> </a:t>
            </a:r>
            <a:r>
              <a:rPr spc="10" dirty="0"/>
              <a:t>Cases</a:t>
            </a:r>
            <a:r>
              <a:rPr spc="-120" dirty="0"/>
              <a:t> </a:t>
            </a:r>
            <a:r>
              <a:rPr spc="65" dirty="0"/>
              <a:t>to</a:t>
            </a:r>
            <a:r>
              <a:rPr spc="-120" dirty="0"/>
              <a:t> </a:t>
            </a:r>
            <a:r>
              <a:rPr spc="50" dirty="0"/>
              <a:t>Conceptual</a:t>
            </a:r>
            <a:r>
              <a:rPr spc="-120" dirty="0"/>
              <a:t> </a:t>
            </a:r>
            <a:r>
              <a:rPr spc="5" dirty="0"/>
              <a:t>Classes </a:t>
            </a:r>
            <a:r>
              <a:rPr spc="-760" dirty="0"/>
              <a:t> </a:t>
            </a:r>
            <a:r>
              <a:rPr spc="25" dirty="0"/>
              <a:t>Aggregation: </a:t>
            </a:r>
            <a:r>
              <a:rPr spc="20" dirty="0"/>
              <a:t>the </a:t>
            </a:r>
            <a:r>
              <a:rPr spc="10" dirty="0"/>
              <a:t>Has-A </a:t>
            </a:r>
            <a:r>
              <a:rPr spc="35" dirty="0"/>
              <a:t>Relation </a:t>
            </a:r>
            <a:r>
              <a:rPr spc="40" dirty="0"/>
              <a:t> </a:t>
            </a:r>
            <a:r>
              <a:rPr spc="-40" dirty="0"/>
              <a:t>Inheritance:</a:t>
            </a:r>
            <a:r>
              <a:rPr spc="-114" dirty="0"/>
              <a:t> </a:t>
            </a:r>
            <a:r>
              <a:rPr spc="20" dirty="0"/>
              <a:t>the</a:t>
            </a:r>
            <a:r>
              <a:rPr spc="-110" dirty="0"/>
              <a:t> </a:t>
            </a:r>
            <a:r>
              <a:rPr spc="-45" dirty="0"/>
              <a:t>Is-A</a:t>
            </a:r>
            <a:r>
              <a:rPr spc="-110" dirty="0"/>
              <a:t> </a:t>
            </a:r>
            <a:r>
              <a:rPr spc="35" dirty="0"/>
              <a:t>Relation</a:t>
            </a:r>
            <a:endParaRPr spc="35" dirty="0"/>
          </a:p>
          <a:p>
            <a:pPr marL="12700" marR="143510">
              <a:lnSpc>
                <a:spcPct val="157000"/>
              </a:lnSpc>
            </a:pPr>
            <a:endParaRPr spc="15" dirty="0"/>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10058400" cy="5664200"/>
          </a:xfrm>
          <a:prstGeom prst="rect">
            <a:avLst/>
          </a:prstGeom>
        </p:spPr>
      </p:pic>
      <p:sp>
        <p:nvSpPr>
          <p:cNvPr id="3" name="object 3"/>
          <p:cNvSpPr txBox="1">
            <a:spLocks noGrp="1"/>
          </p:cNvSpPr>
          <p:nvPr>
            <p:ph type="title"/>
          </p:nvPr>
        </p:nvSpPr>
        <p:spPr>
          <a:xfrm>
            <a:off x="2423544" y="1338818"/>
            <a:ext cx="5204460" cy="478790"/>
          </a:xfrm>
          <a:prstGeom prst="rect">
            <a:avLst/>
          </a:prstGeom>
        </p:spPr>
        <p:txBody>
          <a:bodyPr vert="horz" wrap="square" lIns="0" tIns="15240" rIns="0" bIns="0" rtlCol="0">
            <a:spAutoFit/>
          </a:bodyPr>
          <a:lstStyle/>
          <a:p>
            <a:pPr marL="12700">
              <a:lnSpc>
                <a:spcPct val="100000"/>
              </a:lnSpc>
              <a:spcBef>
                <a:spcPts val="120"/>
              </a:spcBef>
            </a:pPr>
            <a:r>
              <a:rPr sz="2950" spc="325" dirty="0"/>
              <a:t>W</a:t>
            </a:r>
            <a:r>
              <a:rPr sz="2950" spc="-60" dirty="0"/>
              <a:t>h</a:t>
            </a:r>
            <a:r>
              <a:rPr sz="2950" spc="-75" dirty="0"/>
              <a:t>a</a:t>
            </a:r>
            <a:r>
              <a:rPr sz="2950" spc="25" dirty="0"/>
              <a:t>t</a:t>
            </a:r>
            <a:r>
              <a:rPr sz="2950" spc="-150" dirty="0"/>
              <a:t> </a:t>
            </a:r>
            <a:r>
              <a:rPr sz="2950" spc="-245" dirty="0"/>
              <a:t>Is</a:t>
            </a:r>
            <a:r>
              <a:rPr sz="2950" spc="-150" dirty="0"/>
              <a:t> </a:t>
            </a:r>
            <a:r>
              <a:rPr sz="2950" spc="35" dirty="0"/>
              <a:t>Object</a:t>
            </a:r>
            <a:r>
              <a:rPr sz="2950" spc="-150" dirty="0"/>
              <a:t> </a:t>
            </a:r>
            <a:r>
              <a:rPr sz="2950" spc="-10" dirty="0"/>
              <a:t>Orient</a:t>
            </a:r>
            <a:r>
              <a:rPr sz="2950" spc="-25" dirty="0"/>
              <a:t>a</a:t>
            </a:r>
            <a:r>
              <a:rPr sz="2950" dirty="0"/>
              <a:t>tio</a:t>
            </a:r>
            <a:r>
              <a:rPr sz="2950" spc="-85" dirty="0"/>
              <a:t>n</a:t>
            </a:r>
            <a:r>
              <a:rPr sz="2950" spc="-25" dirty="0"/>
              <a:t>?</a:t>
            </a:r>
            <a:endParaRPr sz="2950"/>
          </a:p>
        </p:txBody>
      </p:sp>
      <p:grpSp>
        <p:nvGrpSpPr>
          <p:cNvPr id="4" name="object 4"/>
          <p:cNvGrpSpPr/>
          <p:nvPr/>
        </p:nvGrpSpPr>
        <p:grpSpPr>
          <a:xfrm>
            <a:off x="0" y="1279140"/>
            <a:ext cx="10058400" cy="3451860"/>
            <a:chOff x="0" y="1279140"/>
            <a:chExt cx="10058400" cy="3451860"/>
          </a:xfrm>
        </p:grpSpPr>
        <p:pic>
          <p:nvPicPr>
            <p:cNvPr id="5" name="object 5"/>
            <p:cNvPicPr/>
            <p:nvPr/>
          </p:nvPicPr>
          <p:blipFill>
            <a:blip r:embed="rId2" cstate="print"/>
            <a:stretch>
              <a:fillRect/>
            </a:stretch>
          </p:blipFill>
          <p:spPr>
            <a:xfrm>
              <a:off x="0" y="1279140"/>
              <a:ext cx="30252" cy="996221"/>
            </a:xfrm>
            <a:prstGeom prst="rect">
              <a:avLst/>
            </a:prstGeom>
          </p:spPr>
        </p:pic>
        <p:pic>
          <p:nvPicPr>
            <p:cNvPr id="6" name="object 6"/>
            <p:cNvPicPr/>
            <p:nvPr/>
          </p:nvPicPr>
          <p:blipFill>
            <a:blip r:embed="rId3" cstate="print"/>
            <a:stretch>
              <a:fillRect/>
            </a:stretch>
          </p:blipFill>
          <p:spPr>
            <a:xfrm>
              <a:off x="10021054" y="1397404"/>
              <a:ext cx="37345" cy="1001784"/>
            </a:xfrm>
            <a:prstGeom prst="rect">
              <a:avLst/>
            </a:prstGeom>
          </p:spPr>
        </p:pic>
        <p:pic>
          <p:nvPicPr>
            <p:cNvPr id="7" name="object 7"/>
            <p:cNvPicPr/>
            <p:nvPr/>
          </p:nvPicPr>
          <p:blipFill>
            <a:blip r:embed="rId4" cstate="print"/>
            <a:stretch>
              <a:fillRect/>
            </a:stretch>
          </p:blipFill>
          <p:spPr>
            <a:xfrm>
              <a:off x="10021416" y="3732308"/>
              <a:ext cx="36982" cy="998068"/>
            </a:xfrm>
            <a:prstGeom prst="rect">
              <a:avLst/>
            </a:prstGeom>
          </p:spPr>
        </p:pic>
      </p:grpSp>
      <p:sp>
        <p:nvSpPr>
          <p:cNvPr id="8" name="Slide Number Placeholder 7"/>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1054100"/>
            <a:ext cx="10058400" cy="5664200"/>
          </a:xfrm>
          <a:prstGeom prst="rect">
            <a:avLst/>
          </a:prstGeom>
        </p:spPr>
      </p:pic>
      <p:sp>
        <p:nvSpPr>
          <p:cNvPr id="3" name="object 3"/>
          <p:cNvSpPr txBox="1"/>
          <p:nvPr/>
        </p:nvSpPr>
        <p:spPr>
          <a:xfrm>
            <a:off x="592567" y="4844295"/>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4" name="object 4"/>
          <p:cNvSpPr txBox="1"/>
          <p:nvPr/>
        </p:nvSpPr>
        <p:spPr>
          <a:xfrm>
            <a:off x="1778020" y="4844295"/>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5" name="object 5"/>
          <p:cNvSpPr txBox="1"/>
          <p:nvPr/>
        </p:nvSpPr>
        <p:spPr>
          <a:xfrm>
            <a:off x="3156339" y="4844295"/>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6" name="object 6"/>
          <p:cNvSpPr txBox="1"/>
          <p:nvPr/>
        </p:nvSpPr>
        <p:spPr>
          <a:xfrm>
            <a:off x="4560646" y="4844295"/>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7" name="object 7"/>
          <p:cNvSpPr txBox="1"/>
          <p:nvPr/>
        </p:nvSpPr>
        <p:spPr>
          <a:xfrm>
            <a:off x="513007" y="5155501"/>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8" name="object 8"/>
          <p:cNvSpPr txBox="1"/>
          <p:nvPr/>
        </p:nvSpPr>
        <p:spPr>
          <a:xfrm>
            <a:off x="1986272" y="5155501"/>
            <a:ext cx="254635"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29</a:t>
            </a:r>
            <a:endParaRPr sz="1600">
              <a:latin typeface="Verdana" panose="020B0604030504040204"/>
              <a:cs typeface="Verdana" panose="020B0604030504040204"/>
            </a:endParaRPr>
          </a:p>
        </p:txBody>
      </p:sp>
      <p:sp>
        <p:nvSpPr>
          <p:cNvPr id="9" name="object 9"/>
          <p:cNvSpPr txBox="1"/>
          <p:nvPr/>
        </p:nvSpPr>
        <p:spPr>
          <a:xfrm>
            <a:off x="3350129" y="5155501"/>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10" name="object 10"/>
          <p:cNvSpPr txBox="1"/>
          <p:nvPr/>
        </p:nvSpPr>
        <p:spPr>
          <a:xfrm>
            <a:off x="4676002" y="5155501"/>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500</a:t>
            </a:r>
            <a:endParaRPr sz="1600">
              <a:latin typeface="Verdana" panose="020B0604030504040204"/>
              <a:cs typeface="Verdana" panose="020B0604030504040204"/>
            </a:endParaRPr>
          </a:p>
        </p:txBody>
      </p:sp>
      <p:sp>
        <p:nvSpPr>
          <p:cNvPr id="11" name="object 11"/>
          <p:cNvSpPr txBox="1"/>
          <p:nvPr/>
        </p:nvSpPr>
        <p:spPr>
          <a:xfrm>
            <a:off x="514948" y="5464739"/>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12" name="object 12"/>
          <p:cNvSpPr txBox="1"/>
          <p:nvPr/>
        </p:nvSpPr>
        <p:spPr>
          <a:xfrm>
            <a:off x="1989745" y="5464739"/>
            <a:ext cx="247650"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32</a:t>
            </a:r>
            <a:endParaRPr sz="1600">
              <a:latin typeface="Verdana" panose="020B0604030504040204"/>
              <a:cs typeface="Verdana" panose="020B0604030504040204"/>
            </a:endParaRPr>
          </a:p>
        </p:txBody>
      </p:sp>
      <p:sp>
        <p:nvSpPr>
          <p:cNvPr id="13" name="object 13"/>
          <p:cNvSpPr txBox="1"/>
          <p:nvPr/>
        </p:nvSpPr>
        <p:spPr>
          <a:xfrm>
            <a:off x="3350129" y="5464739"/>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14" name="object 14"/>
          <p:cNvSpPr txBox="1"/>
          <p:nvPr/>
        </p:nvSpPr>
        <p:spPr>
          <a:xfrm>
            <a:off x="4677943" y="5464739"/>
            <a:ext cx="413384" cy="253365"/>
          </a:xfrm>
          <a:prstGeom prst="rect">
            <a:avLst/>
          </a:prstGeom>
        </p:spPr>
        <p:txBody>
          <a:bodyPr vert="horz" wrap="square" lIns="0" tIns="0" rIns="0" bIns="0" rtlCol="0">
            <a:spAutoFit/>
          </a:bodyPr>
          <a:lstStyle/>
          <a:p>
            <a:pPr>
              <a:lnSpc>
                <a:spcPct val="100000"/>
              </a:lnSpc>
            </a:pPr>
            <a:r>
              <a:rPr sz="1600" spc="40" dirty="0">
                <a:latin typeface="Verdana" panose="020B0604030504040204"/>
                <a:cs typeface="Verdana" panose="020B0604030504040204"/>
              </a:rPr>
              <a:t>4</a:t>
            </a:r>
            <a:r>
              <a:rPr sz="1600" spc="75" dirty="0">
                <a:latin typeface="Verdana" panose="020B0604030504040204"/>
                <a:cs typeface="Verdana" panose="020B0604030504040204"/>
              </a:rPr>
              <a:t>90</a:t>
            </a:r>
            <a:endParaRPr sz="1600">
              <a:latin typeface="Verdana" panose="020B0604030504040204"/>
              <a:cs typeface="Verdana" panose="020B0604030504040204"/>
            </a:endParaRPr>
          </a:p>
        </p:txBody>
      </p:sp>
      <p:sp>
        <p:nvSpPr>
          <p:cNvPr id="15" name="object 15"/>
          <p:cNvSpPr txBox="1"/>
          <p:nvPr/>
        </p:nvSpPr>
        <p:spPr>
          <a:xfrm>
            <a:off x="549272" y="5774962"/>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16" name="object 16"/>
          <p:cNvSpPr txBox="1"/>
          <p:nvPr/>
        </p:nvSpPr>
        <p:spPr>
          <a:xfrm>
            <a:off x="2010892" y="5774962"/>
            <a:ext cx="205740" cy="253365"/>
          </a:xfrm>
          <a:prstGeom prst="rect">
            <a:avLst/>
          </a:prstGeom>
        </p:spPr>
        <p:txBody>
          <a:bodyPr vert="horz" wrap="square" lIns="0" tIns="0" rIns="0" bIns="0" rtlCol="0">
            <a:spAutoFit/>
          </a:bodyPr>
          <a:lstStyle/>
          <a:p>
            <a:pPr>
              <a:lnSpc>
                <a:spcPct val="100000"/>
              </a:lnSpc>
            </a:pPr>
            <a:r>
              <a:rPr sz="1600" spc="-210" dirty="0">
                <a:latin typeface="Verdana" panose="020B0604030504040204"/>
                <a:cs typeface="Verdana" panose="020B0604030504040204"/>
              </a:rPr>
              <a:t>16</a:t>
            </a:r>
            <a:endParaRPr sz="1600">
              <a:latin typeface="Verdana" panose="020B0604030504040204"/>
              <a:cs typeface="Verdana" panose="020B0604030504040204"/>
            </a:endParaRPr>
          </a:p>
        </p:txBody>
      </p:sp>
      <p:sp>
        <p:nvSpPr>
          <p:cNvPr id="17" name="object 17"/>
          <p:cNvSpPr txBox="1"/>
          <p:nvPr/>
        </p:nvSpPr>
        <p:spPr>
          <a:xfrm>
            <a:off x="3376586" y="5774962"/>
            <a:ext cx="344805" cy="253365"/>
          </a:xfrm>
          <a:prstGeom prst="rect">
            <a:avLst/>
          </a:prstGeom>
        </p:spPr>
        <p:txBody>
          <a:bodyPr vert="horz" wrap="square" lIns="0" tIns="0" rIns="0" bIns="0" rtlCol="0">
            <a:spAutoFit/>
          </a:bodyPr>
          <a:lstStyle/>
          <a:p>
            <a:pPr>
              <a:lnSpc>
                <a:spcPct val="100000"/>
              </a:lnSpc>
            </a:pPr>
            <a:r>
              <a:rPr sz="1600" spc="-114" dirty="0">
                <a:latin typeface="Verdana" panose="020B0604030504040204"/>
                <a:cs typeface="Verdana" panose="020B0604030504040204"/>
              </a:rPr>
              <a:t>150</a:t>
            </a:r>
            <a:endParaRPr sz="1600">
              <a:latin typeface="Verdana" panose="020B0604030504040204"/>
              <a:cs typeface="Verdana" panose="020B0604030504040204"/>
            </a:endParaRPr>
          </a:p>
        </p:txBody>
      </p:sp>
      <p:sp>
        <p:nvSpPr>
          <p:cNvPr id="18" name="object 18"/>
          <p:cNvSpPr txBox="1"/>
          <p:nvPr/>
        </p:nvSpPr>
        <p:spPr>
          <a:xfrm>
            <a:off x="4675901" y="5774962"/>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19" name="object 19"/>
          <p:cNvSpPr txBox="1"/>
          <p:nvPr/>
        </p:nvSpPr>
        <p:spPr>
          <a:xfrm>
            <a:off x="501566" y="6085184"/>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20" name="object 20"/>
          <p:cNvSpPr txBox="1"/>
          <p:nvPr/>
        </p:nvSpPr>
        <p:spPr>
          <a:xfrm>
            <a:off x="1979325" y="6085184"/>
            <a:ext cx="268605" cy="253365"/>
          </a:xfrm>
          <a:prstGeom prst="rect">
            <a:avLst/>
          </a:prstGeom>
        </p:spPr>
        <p:txBody>
          <a:bodyPr vert="horz" wrap="square" lIns="0" tIns="0" rIns="0" bIns="0" rtlCol="0">
            <a:spAutoFit/>
          </a:bodyPr>
          <a:lstStyle/>
          <a:p>
            <a:pPr>
              <a:lnSpc>
                <a:spcPct val="100000"/>
              </a:lnSpc>
            </a:pPr>
            <a:r>
              <a:rPr sz="1600" spc="35" dirty="0">
                <a:latin typeface="Verdana" panose="020B0604030504040204"/>
                <a:cs typeface="Verdana" panose="020B0604030504040204"/>
              </a:rPr>
              <a:t>20</a:t>
            </a:r>
            <a:endParaRPr sz="1600">
              <a:latin typeface="Verdana" panose="020B0604030504040204"/>
              <a:cs typeface="Verdana" panose="020B0604030504040204"/>
            </a:endParaRPr>
          </a:p>
        </p:txBody>
      </p:sp>
      <p:sp>
        <p:nvSpPr>
          <p:cNvPr id="21" name="object 21"/>
          <p:cNvSpPr txBox="1"/>
          <p:nvPr/>
        </p:nvSpPr>
        <p:spPr>
          <a:xfrm>
            <a:off x="3341444" y="6085184"/>
            <a:ext cx="414655" cy="253365"/>
          </a:xfrm>
          <a:prstGeom prst="rect">
            <a:avLst/>
          </a:prstGeom>
        </p:spPr>
        <p:txBody>
          <a:bodyPr vert="horz" wrap="square" lIns="0" tIns="0" rIns="0" bIns="0" rtlCol="0">
            <a:spAutoFit/>
          </a:bodyPr>
          <a:lstStyle/>
          <a:p>
            <a:pPr>
              <a:lnSpc>
                <a:spcPct val="100000"/>
              </a:lnSpc>
            </a:pPr>
            <a:r>
              <a:rPr sz="1600" spc="70" dirty="0">
                <a:latin typeface="Verdana" panose="020B0604030504040204"/>
                <a:cs typeface="Verdana" panose="020B0604030504040204"/>
              </a:rPr>
              <a:t>200</a:t>
            </a:r>
            <a:endParaRPr sz="1600">
              <a:latin typeface="Verdana" panose="020B0604030504040204"/>
              <a:cs typeface="Verdana" panose="020B0604030504040204"/>
            </a:endParaRPr>
          </a:p>
        </p:txBody>
      </p:sp>
      <p:sp>
        <p:nvSpPr>
          <p:cNvPr id="22" name="object 22"/>
          <p:cNvSpPr txBox="1"/>
          <p:nvPr/>
        </p:nvSpPr>
        <p:spPr>
          <a:xfrm>
            <a:off x="4687853" y="6085184"/>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sp>
        <p:nvSpPr>
          <p:cNvPr id="23" name="object 23"/>
          <p:cNvSpPr txBox="1"/>
          <p:nvPr/>
        </p:nvSpPr>
        <p:spPr>
          <a:xfrm>
            <a:off x="590620" y="4844047"/>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24" name="object 24"/>
          <p:cNvSpPr txBox="1"/>
          <p:nvPr/>
        </p:nvSpPr>
        <p:spPr>
          <a:xfrm>
            <a:off x="1776073" y="4844047"/>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25" name="object 25"/>
          <p:cNvSpPr txBox="1"/>
          <p:nvPr/>
        </p:nvSpPr>
        <p:spPr>
          <a:xfrm>
            <a:off x="3154392" y="4844047"/>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26" name="object 26"/>
          <p:cNvSpPr txBox="1"/>
          <p:nvPr/>
        </p:nvSpPr>
        <p:spPr>
          <a:xfrm>
            <a:off x="4558698" y="4844047"/>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27" name="object 27"/>
          <p:cNvSpPr txBox="1"/>
          <p:nvPr/>
        </p:nvSpPr>
        <p:spPr>
          <a:xfrm>
            <a:off x="511060" y="5155253"/>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28" name="object 28"/>
          <p:cNvSpPr txBox="1"/>
          <p:nvPr/>
        </p:nvSpPr>
        <p:spPr>
          <a:xfrm>
            <a:off x="1984325" y="5155253"/>
            <a:ext cx="254635"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29</a:t>
            </a:r>
            <a:endParaRPr sz="1600">
              <a:latin typeface="Verdana" panose="020B0604030504040204"/>
              <a:cs typeface="Verdana" panose="020B0604030504040204"/>
            </a:endParaRPr>
          </a:p>
        </p:txBody>
      </p:sp>
      <p:sp>
        <p:nvSpPr>
          <p:cNvPr id="29" name="object 29"/>
          <p:cNvSpPr txBox="1"/>
          <p:nvPr/>
        </p:nvSpPr>
        <p:spPr>
          <a:xfrm>
            <a:off x="3348180" y="5155253"/>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30" name="object 30"/>
          <p:cNvSpPr txBox="1"/>
          <p:nvPr/>
        </p:nvSpPr>
        <p:spPr>
          <a:xfrm>
            <a:off x="4674055" y="5155253"/>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500</a:t>
            </a:r>
            <a:endParaRPr sz="1600">
              <a:latin typeface="Verdana" panose="020B0604030504040204"/>
              <a:cs typeface="Verdana" panose="020B0604030504040204"/>
            </a:endParaRPr>
          </a:p>
        </p:txBody>
      </p:sp>
      <p:sp>
        <p:nvSpPr>
          <p:cNvPr id="31" name="object 31"/>
          <p:cNvSpPr txBox="1"/>
          <p:nvPr/>
        </p:nvSpPr>
        <p:spPr>
          <a:xfrm>
            <a:off x="513001" y="5464492"/>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32" name="object 32"/>
          <p:cNvSpPr txBox="1"/>
          <p:nvPr/>
        </p:nvSpPr>
        <p:spPr>
          <a:xfrm>
            <a:off x="1987799" y="5464492"/>
            <a:ext cx="247650"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32</a:t>
            </a:r>
            <a:endParaRPr sz="1600">
              <a:latin typeface="Verdana" panose="020B0604030504040204"/>
              <a:cs typeface="Verdana" panose="020B0604030504040204"/>
            </a:endParaRPr>
          </a:p>
        </p:txBody>
      </p:sp>
      <p:sp>
        <p:nvSpPr>
          <p:cNvPr id="33" name="object 33"/>
          <p:cNvSpPr txBox="1"/>
          <p:nvPr/>
        </p:nvSpPr>
        <p:spPr>
          <a:xfrm>
            <a:off x="3348180" y="5464492"/>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34" name="object 34"/>
          <p:cNvSpPr txBox="1"/>
          <p:nvPr/>
        </p:nvSpPr>
        <p:spPr>
          <a:xfrm>
            <a:off x="4675996" y="5464492"/>
            <a:ext cx="413384" cy="253365"/>
          </a:xfrm>
          <a:prstGeom prst="rect">
            <a:avLst/>
          </a:prstGeom>
        </p:spPr>
        <p:txBody>
          <a:bodyPr vert="horz" wrap="square" lIns="0" tIns="0" rIns="0" bIns="0" rtlCol="0">
            <a:spAutoFit/>
          </a:bodyPr>
          <a:lstStyle/>
          <a:p>
            <a:pPr>
              <a:lnSpc>
                <a:spcPct val="100000"/>
              </a:lnSpc>
            </a:pPr>
            <a:r>
              <a:rPr sz="1600" spc="40" dirty="0">
                <a:latin typeface="Verdana" panose="020B0604030504040204"/>
                <a:cs typeface="Verdana" panose="020B0604030504040204"/>
              </a:rPr>
              <a:t>4</a:t>
            </a:r>
            <a:r>
              <a:rPr sz="1600" spc="75" dirty="0">
                <a:latin typeface="Verdana" panose="020B0604030504040204"/>
                <a:cs typeface="Verdana" panose="020B0604030504040204"/>
              </a:rPr>
              <a:t>90</a:t>
            </a:r>
            <a:endParaRPr sz="1600">
              <a:latin typeface="Verdana" panose="020B0604030504040204"/>
              <a:cs typeface="Verdana" panose="020B0604030504040204"/>
            </a:endParaRPr>
          </a:p>
        </p:txBody>
      </p:sp>
      <p:sp>
        <p:nvSpPr>
          <p:cNvPr id="35" name="object 35"/>
          <p:cNvSpPr txBox="1"/>
          <p:nvPr/>
        </p:nvSpPr>
        <p:spPr>
          <a:xfrm>
            <a:off x="547325" y="5774714"/>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36" name="object 36"/>
          <p:cNvSpPr txBox="1"/>
          <p:nvPr/>
        </p:nvSpPr>
        <p:spPr>
          <a:xfrm>
            <a:off x="2008944" y="5774714"/>
            <a:ext cx="205740" cy="253365"/>
          </a:xfrm>
          <a:prstGeom prst="rect">
            <a:avLst/>
          </a:prstGeom>
        </p:spPr>
        <p:txBody>
          <a:bodyPr vert="horz" wrap="square" lIns="0" tIns="0" rIns="0" bIns="0" rtlCol="0">
            <a:spAutoFit/>
          </a:bodyPr>
          <a:lstStyle/>
          <a:p>
            <a:pPr>
              <a:lnSpc>
                <a:spcPct val="100000"/>
              </a:lnSpc>
            </a:pPr>
            <a:r>
              <a:rPr sz="1600" spc="-210" dirty="0">
                <a:latin typeface="Verdana" panose="020B0604030504040204"/>
                <a:cs typeface="Verdana" panose="020B0604030504040204"/>
              </a:rPr>
              <a:t>16</a:t>
            </a:r>
            <a:endParaRPr sz="1600">
              <a:latin typeface="Verdana" panose="020B0604030504040204"/>
              <a:cs typeface="Verdana" panose="020B0604030504040204"/>
            </a:endParaRPr>
          </a:p>
        </p:txBody>
      </p:sp>
      <p:sp>
        <p:nvSpPr>
          <p:cNvPr id="37" name="object 37"/>
          <p:cNvSpPr txBox="1"/>
          <p:nvPr/>
        </p:nvSpPr>
        <p:spPr>
          <a:xfrm>
            <a:off x="3374640" y="5774714"/>
            <a:ext cx="344805" cy="253365"/>
          </a:xfrm>
          <a:prstGeom prst="rect">
            <a:avLst/>
          </a:prstGeom>
        </p:spPr>
        <p:txBody>
          <a:bodyPr vert="horz" wrap="square" lIns="0" tIns="0" rIns="0" bIns="0" rtlCol="0">
            <a:spAutoFit/>
          </a:bodyPr>
          <a:lstStyle/>
          <a:p>
            <a:pPr>
              <a:lnSpc>
                <a:spcPct val="100000"/>
              </a:lnSpc>
            </a:pPr>
            <a:r>
              <a:rPr sz="1600" spc="-114" dirty="0">
                <a:latin typeface="Verdana" panose="020B0604030504040204"/>
                <a:cs typeface="Verdana" panose="020B0604030504040204"/>
              </a:rPr>
              <a:t>150</a:t>
            </a:r>
            <a:endParaRPr sz="1600">
              <a:latin typeface="Verdana" panose="020B0604030504040204"/>
              <a:cs typeface="Verdana" panose="020B0604030504040204"/>
            </a:endParaRPr>
          </a:p>
        </p:txBody>
      </p:sp>
      <p:sp>
        <p:nvSpPr>
          <p:cNvPr id="38" name="object 38"/>
          <p:cNvSpPr txBox="1"/>
          <p:nvPr/>
        </p:nvSpPr>
        <p:spPr>
          <a:xfrm>
            <a:off x="4673954" y="5774714"/>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39" name="object 39"/>
          <p:cNvSpPr txBox="1"/>
          <p:nvPr/>
        </p:nvSpPr>
        <p:spPr>
          <a:xfrm>
            <a:off x="499619" y="6084936"/>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40" name="object 40"/>
          <p:cNvSpPr txBox="1"/>
          <p:nvPr/>
        </p:nvSpPr>
        <p:spPr>
          <a:xfrm>
            <a:off x="1977378" y="6084936"/>
            <a:ext cx="268605" cy="253365"/>
          </a:xfrm>
          <a:prstGeom prst="rect">
            <a:avLst/>
          </a:prstGeom>
        </p:spPr>
        <p:txBody>
          <a:bodyPr vert="horz" wrap="square" lIns="0" tIns="0" rIns="0" bIns="0" rtlCol="0">
            <a:spAutoFit/>
          </a:bodyPr>
          <a:lstStyle/>
          <a:p>
            <a:pPr>
              <a:lnSpc>
                <a:spcPct val="100000"/>
              </a:lnSpc>
            </a:pPr>
            <a:r>
              <a:rPr sz="1600" spc="35" dirty="0">
                <a:latin typeface="Verdana" panose="020B0604030504040204"/>
                <a:cs typeface="Verdana" panose="020B0604030504040204"/>
              </a:rPr>
              <a:t>20</a:t>
            </a:r>
            <a:endParaRPr sz="1600">
              <a:latin typeface="Verdana" panose="020B0604030504040204"/>
              <a:cs typeface="Verdana" panose="020B0604030504040204"/>
            </a:endParaRPr>
          </a:p>
        </p:txBody>
      </p:sp>
      <p:sp>
        <p:nvSpPr>
          <p:cNvPr id="41" name="object 41"/>
          <p:cNvSpPr txBox="1"/>
          <p:nvPr/>
        </p:nvSpPr>
        <p:spPr>
          <a:xfrm>
            <a:off x="3339498" y="6084936"/>
            <a:ext cx="414655" cy="253365"/>
          </a:xfrm>
          <a:prstGeom prst="rect">
            <a:avLst/>
          </a:prstGeom>
        </p:spPr>
        <p:txBody>
          <a:bodyPr vert="horz" wrap="square" lIns="0" tIns="0" rIns="0" bIns="0" rtlCol="0">
            <a:spAutoFit/>
          </a:bodyPr>
          <a:lstStyle/>
          <a:p>
            <a:pPr>
              <a:lnSpc>
                <a:spcPct val="100000"/>
              </a:lnSpc>
            </a:pPr>
            <a:r>
              <a:rPr sz="1600" spc="70" dirty="0">
                <a:latin typeface="Verdana" panose="020B0604030504040204"/>
                <a:cs typeface="Verdana" panose="020B0604030504040204"/>
              </a:rPr>
              <a:t>200</a:t>
            </a:r>
            <a:endParaRPr sz="1600">
              <a:latin typeface="Verdana" panose="020B0604030504040204"/>
              <a:cs typeface="Verdana" panose="020B0604030504040204"/>
            </a:endParaRPr>
          </a:p>
        </p:txBody>
      </p:sp>
      <p:sp>
        <p:nvSpPr>
          <p:cNvPr id="42" name="object 42"/>
          <p:cNvSpPr txBox="1"/>
          <p:nvPr/>
        </p:nvSpPr>
        <p:spPr>
          <a:xfrm>
            <a:off x="4685906" y="6084936"/>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sp>
        <p:nvSpPr>
          <p:cNvPr id="43" name="object 43"/>
          <p:cNvSpPr txBox="1"/>
          <p:nvPr/>
        </p:nvSpPr>
        <p:spPr>
          <a:xfrm>
            <a:off x="589409" y="4844295"/>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44" name="object 44"/>
          <p:cNvSpPr txBox="1"/>
          <p:nvPr/>
        </p:nvSpPr>
        <p:spPr>
          <a:xfrm>
            <a:off x="1774863" y="4844295"/>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45" name="object 45"/>
          <p:cNvSpPr txBox="1"/>
          <p:nvPr/>
        </p:nvSpPr>
        <p:spPr>
          <a:xfrm>
            <a:off x="3153181" y="4844295"/>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46" name="object 46"/>
          <p:cNvSpPr txBox="1"/>
          <p:nvPr/>
        </p:nvSpPr>
        <p:spPr>
          <a:xfrm>
            <a:off x="4557487" y="4844295"/>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47" name="object 47"/>
          <p:cNvSpPr txBox="1"/>
          <p:nvPr/>
        </p:nvSpPr>
        <p:spPr>
          <a:xfrm>
            <a:off x="509850" y="5155501"/>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48" name="object 48"/>
          <p:cNvSpPr txBox="1"/>
          <p:nvPr/>
        </p:nvSpPr>
        <p:spPr>
          <a:xfrm>
            <a:off x="1984851" y="5155501"/>
            <a:ext cx="251460" cy="253365"/>
          </a:xfrm>
          <a:prstGeom prst="rect">
            <a:avLst/>
          </a:prstGeom>
        </p:spPr>
        <p:txBody>
          <a:bodyPr vert="horz" wrap="square" lIns="0" tIns="0" rIns="0" bIns="0" rtlCol="0">
            <a:spAutoFit/>
          </a:bodyPr>
          <a:lstStyle/>
          <a:p>
            <a:pPr>
              <a:lnSpc>
                <a:spcPct val="100000"/>
              </a:lnSpc>
            </a:pPr>
            <a:r>
              <a:rPr sz="1600" spc="-30" dirty="0">
                <a:latin typeface="Verdana" panose="020B0604030504040204"/>
                <a:cs typeface="Verdana" panose="020B0604030504040204"/>
              </a:rPr>
              <a:t>28</a:t>
            </a:r>
            <a:endParaRPr sz="1600">
              <a:latin typeface="Verdana" panose="020B0604030504040204"/>
              <a:cs typeface="Verdana" panose="020B0604030504040204"/>
            </a:endParaRPr>
          </a:p>
        </p:txBody>
      </p:sp>
      <p:sp>
        <p:nvSpPr>
          <p:cNvPr id="49" name="object 49"/>
          <p:cNvSpPr txBox="1"/>
          <p:nvPr/>
        </p:nvSpPr>
        <p:spPr>
          <a:xfrm>
            <a:off x="3364745" y="5155501"/>
            <a:ext cx="361950" cy="253365"/>
          </a:xfrm>
          <a:prstGeom prst="rect">
            <a:avLst/>
          </a:prstGeom>
        </p:spPr>
        <p:txBody>
          <a:bodyPr vert="horz" wrap="square" lIns="0" tIns="0" rIns="0" bIns="0" rtlCol="0">
            <a:spAutoFit/>
          </a:bodyPr>
          <a:lstStyle/>
          <a:p>
            <a:pPr>
              <a:lnSpc>
                <a:spcPct val="100000"/>
              </a:lnSpc>
            </a:pPr>
            <a:r>
              <a:rPr sz="1600" spc="-80" dirty="0">
                <a:latin typeface="Verdana" panose="020B0604030504040204"/>
                <a:cs typeface="Verdana" panose="020B0604030504040204"/>
              </a:rPr>
              <a:t>2</a:t>
            </a:r>
            <a:r>
              <a:rPr sz="1600" spc="-105" dirty="0">
                <a:latin typeface="Verdana" panose="020B0604030504040204"/>
                <a:cs typeface="Verdana" panose="020B0604030504040204"/>
              </a:rPr>
              <a:t>7</a:t>
            </a:r>
            <a:r>
              <a:rPr sz="1600" spc="-35" dirty="0">
                <a:latin typeface="Verdana" panose="020B0604030504040204"/>
                <a:cs typeface="Verdana" panose="020B0604030504040204"/>
              </a:rPr>
              <a:t>5</a:t>
            </a:r>
            <a:endParaRPr sz="1600">
              <a:latin typeface="Verdana" panose="020B0604030504040204"/>
              <a:cs typeface="Verdana" panose="020B0604030504040204"/>
            </a:endParaRPr>
          </a:p>
        </p:txBody>
      </p:sp>
      <p:sp>
        <p:nvSpPr>
          <p:cNvPr id="50" name="object 50"/>
          <p:cNvSpPr txBox="1"/>
          <p:nvPr/>
        </p:nvSpPr>
        <p:spPr>
          <a:xfrm>
            <a:off x="4677340" y="5155501"/>
            <a:ext cx="408305" cy="253365"/>
          </a:xfrm>
          <a:prstGeom prst="rect">
            <a:avLst/>
          </a:prstGeom>
        </p:spPr>
        <p:txBody>
          <a:bodyPr vert="horz" wrap="square" lIns="0" tIns="0" rIns="0" bIns="0" rtlCol="0">
            <a:spAutoFit/>
          </a:bodyPr>
          <a:lstStyle/>
          <a:p>
            <a:pPr>
              <a:lnSpc>
                <a:spcPct val="100000"/>
              </a:lnSpc>
            </a:pPr>
            <a:r>
              <a:rPr sz="1600" spc="50" dirty="0">
                <a:latin typeface="Verdana" panose="020B0604030504040204"/>
                <a:cs typeface="Verdana" panose="020B0604030504040204"/>
              </a:rPr>
              <a:t>450</a:t>
            </a:r>
            <a:endParaRPr sz="1600">
              <a:latin typeface="Verdana" panose="020B0604030504040204"/>
              <a:cs typeface="Verdana" panose="020B0604030504040204"/>
            </a:endParaRPr>
          </a:p>
        </p:txBody>
      </p:sp>
      <p:sp>
        <p:nvSpPr>
          <p:cNvPr id="51" name="object 51"/>
          <p:cNvSpPr txBox="1"/>
          <p:nvPr/>
        </p:nvSpPr>
        <p:spPr>
          <a:xfrm>
            <a:off x="511791" y="5464739"/>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52" name="object 52"/>
          <p:cNvSpPr txBox="1"/>
          <p:nvPr/>
        </p:nvSpPr>
        <p:spPr>
          <a:xfrm>
            <a:off x="2011207" y="5464739"/>
            <a:ext cx="198755" cy="253365"/>
          </a:xfrm>
          <a:prstGeom prst="rect">
            <a:avLst/>
          </a:prstGeom>
        </p:spPr>
        <p:txBody>
          <a:bodyPr vert="horz" wrap="square" lIns="0" tIns="0" rIns="0" bIns="0" rtlCol="0">
            <a:spAutoFit/>
          </a:bodyPr>
          <a:lstStyle/>
          <a:p>
            <a:pPr>
              <a:lnSpc>
                <a:spcPct val="100000"/>
              </a:lnSpc>
            </a:pPr>
            <a:r>
              <a:rPr sz="1600" spc="-240" dirty="0">
                <a:latin typeface="Verdana" panose="020B0604030504040204"/>
                <a:cs typeface="Verdana" panose="020B0604030504040204"/>
              </a:rPr>
              <a:t>31</a:t>
            </a:r>
            <a:endParaRPr sz="1600">
              <a:latin typeface="Verdana" panose="020B0604030504040204"/>
              <a:cs typeface="Verdana" panose="020B0604030504040204"/>
            </a:endParaRPr>
          </a:p>
        </p:txBody>
      </p:sp>
      <p:sp>
        <p:nvSpPr>
          <p:cNvPr id="53" name="object 53"/>
          <p:cNvSpPr txBox="1"/>
          <p:nvPr/>
        </p:nvSpPr>
        <p:spPr>
          <a:xfrm>
            <a:off x="3336857" y="5464739"/>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54" name="object 54"/>
          <p:cNvSpPr txBox="1"/>
          <p:nvPr/>
        </p:nvSpPr>
        <p:spPr>
          <a:xfrm>
            <a:off x="4705331" y="5464739"/>
            <a:ext cx="352425"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4</a:t>
            </a:r>
            <a:r>
              <a:rPr sz="1600" spc="-155" dirty="0">
                <a:latin typeface="Verdana" panose="020B0604030504040204"/>
                <a:cs typeface="Verdana" panose="020B0604030504040204"/>
              </a:rPr>
              <a:t>10</a:t>
            </a:r>
            <a:endParaRPr sz="1600">
              <a:latin typeface="Verdana" panose="020B0604030504040204"/>
              <a:cs typeface="Verdana" panose="020B0604030504040204"/>
            </a:endParaRPr>
          </a:p>
        </p:txBody>
      </p:sp>
      <p:sp>
        <p:nvSpPr>
          <p:cNvPr id="55" name="object 55"/>
          <p:cNvSpPr txBox="1"/>
          <p:nvPr/>
        </p:nvSpPr>
        <p:spPr>
          <a:xfrm>
            <a:off x="546115" y="5774962"/>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56" name="object 56"/>
          <p:cNvSpPr txBox="1"/>
          <p:nvPr/>
        </p:nvSpPr>
        <p:spPr>
          <a:xfrm>
            <a:off x="2007734" y="5774962"/>
            <a:ext cx="205740" cy="253365"/>
          </a:xfrm>
          <a:prstGeom prst="rect">
            <a:avLst/>
          </a:prstGeom>
        </p:spPr>
        <p:txBody>
          <a:bodyPr vert="horz" wrap="square" lIns="0" tIns="0" rIns="0" bIns="0" rtlCol="0">
            <a:spAutoFit/>
          </a:bodyPr>
          <a:lstStyle/>
          <a:p>
            <a:pPr>
              <a:lnSpc>
                <a:spcPct val="100000"/>
              </a:lnSpc>
            </a:pPr>
            <a:r>
              <a:rPr sz="1600" spc="-210" dirty="0">
                <a:latin typeface="Verdana" panose="020B0604030504040204"/>
                <a:cs typeface="Verdana" panose="020B0604030504040204"/>
              </a:rPr>
              <a:t>19</a:t>
            </a:r>
            <a:endParaRPr sz="1600">
              <a:latin typeface="Verdana" panose="020B0604030504040204"/>
              <a:cs typeface="Verdana" panose="020B0604030504040204"/>
            </a:endParaRPr>
          </a:p>
        </p:txBody>
      </p:sp>
      <p:sp>
        <p:nvSpPr>
          <p:cNvPr id="57" name="object 57"/>
          <p:cNvSpPr txBox="1"/>
          <p:nvPr/>
        </p:nvSpPr>
        <p:spPr>
          <a:xfrm>
            <a:off x="3373327" y="5774962"/>
            <a:ext cx="344805" cy="253365"/>
          </a:xfrm>
          <a:prstGeom prst="rect">
            <a:avLst/>
          </a:prstGeom>
        </p:spPr>
        <p:txBody>
          <a:bodyPr vert="horz" wrap="square" lIns="0" tIns="0" rIns="0" bIns="0" rtlCol="0">
            <a:spAutoFit/>
          </a:bodyPr>
          <a:lstStyle/>
          <a:p>
            <a:pPr>
              <a:lnSpc>
                <a:spcPct val="100000"/>
              </a:lnSpc>
            </a:pPr>
            <a:r>
              <a:rPr sz="1600" spc="-114" dirty="0">
                <a:latin typeface="Verdana" panose="020B0604030504040204"/>
                <a:cs typeface="Verdana" panose="020B0604030504040204"/>
              </a:rPr>
              <a:t>130</a:t>
            </a:r>
            <a:endParaRPr sz="1600">
              <a:latin typeface="Verdana" panose="020B0604030504040204"/>
              <a:cs typeface="Verdana" panose="020B0604030504040204"/>
            </a:endParaRPr>
          </a:p>
        </p:txBody>
      </p:sp>
      <p:sp>
        <p:nvSpPr>
          <p:cNvPr id="58" name="object 58"/>
          <p:cNvSpPr txBox="1"/>
          <p:nvPr/>
        </p:nvSpPr>
        <p:spPr>
          <a:xfrm>
            <a:off x="4681119" y="5774962"/>
            <a:ext cx="400685" cy="253365"/>
          </a:xfrm>
          <a:prstGeom prst="rect">
            <a:avLst/>
          </a:prstGeom>
        </p:spPr>
        <p:txBody>
          <a:bodyPr vert="horz" wrap="square" lIns="0" tIns="0" rIns="0" bIns="0" rtlCol="0">
            <a:spAutoFit/>
          </a:bodyPr>
          <a:lstStyle/>
          <a:p>
            <a:pPr>
              <a:lnSpc>
                <a:spcPct val="100000"/>
              </a:lnSpc>
            </a:pPr>
            <a:r>
              <a:rPr sz="1600" spc="30" dirty="0">
                <a:latin typeface="Verdana" panose="020B0604030504040204"/>
                <a:cs typeface="Verdana" panose="020B0604030504040204"/>
              </a:rPr>
              <a:t>290</a:t>
            </a:r>
            <a:endParaRPr sz="1600">
              <a:latin typeface="Verdana" panose="020B0604030504040204"/>
              <a:cs typeface="Verdana" panose="020B0604030504040204"/>
            </a:endParaRPr>
          </a:p>
        </p:txBody>
      </p:sp>
      <p:sp>
        <p:nvSpPr>
          <p:cNvPr id="59" name="object 59"/>
          <p:cNvSpPr txBox="1"/>
          <p:nvPr/>
        </p:nvSpPr>
        <p:spPr>
          <a:xfrm>
            <a:off x="498408" y="6085184"/>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60" name="object 60"/>
          <p:cNvSpPr txBox="1"/>
          <p:nvPr/>
        </p:nvSpPr>
        <p:spPr>
          <a:xfrm>
            <a:off x="2007734" y="6085184"/>
            <a:ext cx="205740" cy="253365"/>
          </a:xfrm>
          <a:prstGeom prst="rect">
            <a:avLst/>
          </a:prstGeom>
        </p:spPr>
        <p:txBody>
          <a:bodyPr vert="horz" wrap="square" lIns="0" tIns="0" rIns="0" bIns="0" rtlCol="0">
            <a:spAutoFit/>
          </a:bodyPr>
          <a:lstStyle/>
          <a:p>
            <a:pPr>
              <a:lnSpc>
                <a:spcPct val="100000"/>
              </a:lnSpc>
            </a:pPr>
            <a:r>
              <a:rPr sz="1600" spc="-210" dirty="0">
                <a:latin typeface="Verdana" panose="020B0604030504040204"/>
                <a:cs typeface="Verdana" panose="020B0604030504040204"/>
              </a:rPr>
              <a:t>19</a:t>
            </a:r>
            <a:endParaRPr sz="1600">
              <a:latin typeface="Verdana" panose="020B0604030504040204"/>
              <a:cs typeface="Verdana" panose="020B0604030504040204"/>
            </a:endParaRPr>
          </a:p>
        </p:txBody>
      </p:sp>
      <p:sp>
        <p:nvSpPr>
          <p:cNvPr id="61" name="object 61"/>
          <p:cNvSpPr txBox="1"/>
          <p:nvPr/>
        </p:nvSpPr>
        <p:spPr>
          <a:xfrm>
            <a:off x="3371591" y="6085184"/>
            <a:ext cx="347980" cy="253365"/>
          </a:xfrm>
          <a:prstGeom prst="rect">
            <a:avLst/>
          </a:prstGeom>
        </p:spPr>
        <p:txBody>
          <a:bodyPr vert="horz" wrap="square" lIns="0" tIns="0" rIns="0" bIns="0" rtlCol="0">
            <a:spAutoFit/>
          </a:bodyPr>
          <a:lstStyle/>
          <a:p>
            <a:pPr>
              <a:lnSpc>
                <a:spcPct val="100000"/>
              </a:lnSpc>
            </a:pPr>
            <a:r>
              <a:rPr sz="1600" spc="-105" dirty="0">
                <a:latin typeface="Verdana" panose="020B0604030504040204"/>
                <a:cs typeface="Verdana" panose="020B0604030504040204"/>
              </a:rPr>
              <a:t>180</a:t>
            </a:r>
            <a:endParaRPr sz="1600">
              <a:latin typeface="Verdana" panose="020B0604030504040204"/>
              <a:cs typeface="Verdana" panose="020B0604030504040204"/>
            </a:endParaRPr>
          </a:p>
        </p:txBody>
      </p:sp>
      <p:sp>
        <p:nvSpPr>
          <p:cNvPr id="62" name="object 62"/>
          <p:cNvSpPr txBox="1"/>
          <p:nvPr/>
        </p:nvSpPr>
        <p:spPr>
          <a:xfrm>
            <a:off x="4689599" y="6085184"/>
            <a:ext cx="384175" cy="253365"/>
          </a:xfrm>
          <a:prstGeom prst="rect">
            <a:avLst/>
          </a:prstGeom>
        </p:spPr>
        <p:txBody>
          <a:bodyPr vert="horz" wrap="square" lIns="0" tIns="0" rIns="0" bIns="0" rtlCol="0">
            <a:spAutoFit/>
          </a:bodyPr>
          <a:lstStyle/>
          <a:p>
            <a:pPr>
              <a:lnSpc>
                <a:spcPct val="100000"/>
              </a:lnSpc>
            </a:pPr>
            <a:r>
              <a:rPr sz="1600" spc="-80" dirty="0">
                <a:latin typeface="Verdana" panose="020B0604030504040204"/>
                <a:cs typeface="Verdana" panose="020B0604030504040204"/>
              </a:rPr>
              <a:t>2</a:t>
            </a:r>
            <a:r>
              <a:rPr sz="1600" spc="-95" dirty="0">
                <a:latin typeface="Verdana" panose="020B0604030504040204"/>
                <a:cs typeface="Verdana" panose="020B0604030504040204"/>
              </a:rPr>
              <a:t>7</a:t>
            </a:r>
            <a:r>
              <a:rPr sz="1600" spc="130" dirty="0">
                <a:latin typeface="Verdana" panose="020B0604030504040204"/>
                <a:cs typeface="Verdana" panose="020B0604030504040204"/>
              </a:rPr>
              <a:t>0</a:t>
            </a:r>
            <a:endParaRPr sz="1600">
              <a:latin typeface="Verdana" panose="020B0604030504040204"/>
              <a:cs typeface="Verdana" panose="020B0604030504040204"/>
            </a:endParaRPr>
          </a:p>
        </p:txBody>
      </p:sp>
      <p:sp>
        <p:nvSpPr>
          <p:cNvPr id="63" name="object 63"/>
          <p:cNvSpPr txBox="1"/>
          <p:nvPr/>
        </p:nvSpPr>
        <p:spPr>
          <a:xfrm>
            <a:off x="592567" y="4844295"/>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64" name="object 64"/>
          <p:cNvSpPr txBox="1"/>
          <p:nvPr/>
        </p:nvSpPr>
        <p:spPr>
          <a:xfrm>
            <a:off x="1778020" y="4844295"/>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65" name="object 65"/>
          <p:cNvSpPr txBox="1"/>
          <p:nvPr/>
        </p:nvSpPr>
        <p:spPr>
          <a:xfrm>
            <a:off x="3156339" y="4844295"/>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66" name="object 66"/>
          <p:cNvSpPr txBox="1"/>
          <p:nvPr/>
        </p:nvSpPr>
        <p:spPr>
          <a:xfrm>
            <a:off x="4560646" y="4844295"/>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67" name="object 67"/>
          <p:cNvSpPr txBox="1"/>
          <p:nvPr/>
        </p:nvSpPr>
        <p:spPr>
          <a:xfrm>
            <a:off x="513007" y="5155501"/>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68" name="object 68"/>
          <p:cNvSpPr txBox="1"/>
          <p:nvPr/>
        </p:nvSpPr>
        <p:spPr>
          <a:xfrm>
            <a:off x="1988315" y="5155501"/>
            <a:ext cx="250825" cy="253365"/>
          </a:xfrm>
          <a:prstGeom prst="rect">
            <a:avLst/>
          </a:prstGeom>
        </p:spPr>
        <p:txBody>
          <a:bodyPr vert="horz" wrap="square" lIns="0" tIns="0" rIns="0" bIns="0" rtlCol="0">
            <a:spAutoFit/>
          </a:bodyPr>
          <a:lstStyle/>
          <a:p>
            <a:pPr>
              <a:lnSpc>
                <a:spcPct val="100000"/>
              </a:lnSpc>
            </a:pPr>
            <a:r>
              <a:rPr sz="1600" spc="-35" dirty="0">
                <a:latin typeface="Verdana" panose="020B0604030504040204"/>
                <a:cs typeface="Verdana" panose="020B0604030504040204"/>
              </a:rPr>
              <a:t>33</a:t>
            </a:r>
            <a:endParaRPr sz="1600">
              <a:latin typeface="Verdana" panose="020B0604030504040204"/>
              <a:cs typeface="Verdana" panose="020B0604030504040204"/>
            </a:endParaRPr>
          </a:p>
        </p:txBody>
      </p:sp>
      <p:sp>
        <p:nvSpPr>
          <p:cNvPr id="69" name="object 69"/>
          <p:cNvSpPr txBox="1"/>
          <p:nvPr/>
        </p:nvSpPr>
        <p:spPr>
          <a:xfrm>
            <a:off x="3350129" y="5155501"/>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70" name="object 70"/>
          <p:cNvSpPr txBox="1"/>
          <p:nvPr/>
        </p:nvSpPr>
        <p:spPr>
          <a:xfrm>
            <a:off x="4676002" y="5155501"/>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500</a:t>
            </a:r>
            <a:endParaRPr sz="1600">
              <a:latin typeface="Verdana" panose="020B0604030504040204"/>
              <a:cs typeface="Verdana" panose="020B0604030504040204"/>
            </a:endParaRPr>
          </a:p>
        </p:txBody>
      </p:sp>
      <p:sp>
        <p:nvSpPr>
          <p:cNvPr id="71" name="object 71"/>
          <p:cNvSpPr txBox="1"/>
          <p:nvPr/>
        </p:nvSpPr>
        <p:spPr>
          <a:xfrm>
            <a:off x="514948" y="5464739"/>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72" name="object 72"/>
          <p:cNvSpPr txBox="1"/>
          <p:nvPr/>
        </p:nvSpPr>
        <p:spPr>
          <a:xfrm>
            <a:off x="1977895" y="5464739"/>
            <a:ext cx="271780" cy="253365"/>
          </a:xfrm>
          <a:prstGeom prst="rect">
            <a:avLst/>
          </a:prstGeom>
        </p:spPr>
        <p:txBody>
          <a:bodyPr vert="horz" wrap="square" lIns="0" tIns="0" rIns="0" bIns="0" rtlCol="0">
            <a:spAutoFit/>
          </a:bodyPr>
          <a:lstStyle/>
          <a:p>
            <a:pPr>
              <a:lnSpc>
                <a:spcPct val="100000"/>
              </a:lnSpc>
            </a:pPr>
            <a:r>
              <a:rPr sz="1600" spc="50" dirty="0">
                <a:latin typeface="Verdana" panose="020B0604030504040204"/>
                <a:cs typeface="Verdana" panose="020B0604030504040204"/>
              </a:rPr>
              <a:t>30</a:t>
            </a:r>
            <a:endParaRPr sz="1600">
              <a:latin typeface="Verdana" panose="020B0604030504040204"/>
              <a:cs typeface="Verdana" panose="020B0604030504040204"/>
            </a:endParaRPr>
          </a:p>
        </p:txBody>
      </p:sp>
      <p:sp>
        <p:nvSpPr>
          <p:cNvPr id="73" name="object 73"/>
          <p:cNvSpPr txBox="1"/>
          <p:nvPr/>
        </p:nvSpPr>
        <p:spPr>
          <a:xfrm>
            <a:off x="3350129" y="5464739"/>
            <a:ext cx="397510" cy="253365"/>
          </a:xfrm>
          <a:prstGeom prst="rect">
            <a:avLst/>
          </a:prstGeom>
        </p:spPr>
        <p:txBody>
          <a:bodyPr vert="horz" wrap="square" lIns="0" tIns="0" rIns="0" bIns="0" rtlCol="0">
            <a:spAutoFit/>
          </a:bodyPr>
          <a:lstStyle/>
          <a:p>
            <a:pPr>
              <a:lnSpc>
                <a:spcPct val="100000"/>
              </a:lnSpc>
            </a:pPr>
            <a:r>
              <a:rPr sz="1600" spc="25" dirty="0">
                <a:latin typeface="Verdana" panose="020B0604030504040204"/>
                <a:cs typeface="Verdana" panose="020B0604030504040204"/>
              </a:rPr>
              <a:t>280</a:t>
            </a:r>
            <a:endParaRPr sz="1600">
              <a:latin typeface="Verdana" panose="020B0604030504040204"/>
              <a:cs typeface="Verdana" panose="020B0604030504040204"/>
            </a:endParaRPr>
          </a:p>
        </p:txBody>
      </p:sp>
      <p:sp>
        <p:nvSpPr>
          <p:cNvPr id="74" name="object 74"/>
          <p:cNvSpPr txBox="1"/>
          <p:nvPr/>
        </p:nvSpPr>
        <p:spPr>
          <a:xfrm>
            <a:off x="4677943" y="5464739"/>
            <a:ext cx="413384" cy="253365"/>
          </a:xfrm>
          <a:prstGeom prst="rect">
            <a:avLst/>
          </a:prstGeom>
        </p:spPr>
        <p:txBody>
          <a:bodyPr vert="horz" wrap="square" lIns="0" tIns="0" rIns="0" bIns="0" rtlCol="0">
            <a:spAutoFit/>
          </a:bodyPr>
          <a:lstStyle/>
          <a:p>
            <a:pPr>
              <a:lnSpc>
                <a:spcPct val="100000"/>
              </a:lnSpc>
            </a:pPr>
            <a:r>
              <a:rPr sz="1600" spc="40" dirty="0">
                <a:latin typeface="Verdana" panose="020B0604030504040204"/>
                <a:cs typeface="Verdana" panose="020B0604030504040204"/>
              </a:rPr>
              <a:t>4</a:t>
            </a:r>
            <a:r>
              <a:rPr sz="1600" spc="75" dirty="0">
                <a:latin typeface="Verdana" panose="020B0604030504040204"/>
                <a:cs typeface="Verdana" panose="020B0604030504040204"/>
              </a:rPr>
              <a:t>90</a:t>
            </a:r>
            <a:endParaRPr sz="1600">
              <a:latin typeface="Verdana" panose="020B0604030504040204"/>
              <a:cs typeface="Verdana" panose="020B0604030504040204"/>
            </a:endParaRPr>
          </a:p>
        </p:txBody>
      </p:sp>
      <p:sp>
        <p:nvSpPr>
          <p:cNvPr id="75" name="object 75"/>
          <p:cNvSpPr txBox="1"/>
          <p:nvPr/>
        </p:nvSpPr>
        <p:spPr>
          <a:xfrm>
            <a:off x="549272" y="5774962"/>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76" name="object 76"/>
          <p:cNvSpPr txBox="1"/>
          <p:nvPr/>
        </p:nvSpPr>
        <p:spPr>
          <a:xfrm>
            <a:off x="2015796" y="5774962"/>
            <a:ext cx="195580" cy="253365"/>
          </a:xfrm>
          <a:prstGeom prst="rect">
            <a:avLst/>
          </a:prstGeom>
        </p:spPr>
        <p:txBody>
          <a:bodyPr vert="horz" wrap="square" lIns="0" tIns="0" rIns="0" bIns="0" rtlCol="0">
            <a:spAutoFit/>
          </a:bodyPr>
          <a:lstStyle/>
          <a:p>
            <a:pPr>
              <a:lnSpc>
                <a:spcPct val="100000"/>
              </a:lnSpc>
            </a:pPr>
            <a:r>
              <a:rPr sz="1600" spc="-250" dirty="0">
                <a:latin typeface="Verdana" panose="020B0604030504040204"/>
                <a:cs typeface="Verdana" panose="020B0604030504040204"/>
              </a:rPr>
              <a:t>21</a:t>
            </a:r>
            <a:endParaRPr sz="1600">
              <a:latin typeface="Verdana" panose="020B0604030504040204"/>
              <a:cs typeface="Verdana" panose="020B0604030504040204"/>
            </a:endParaRPr>
          </a:p>
        </p:txBody>
      </p:sp>
      <p:sp>
        <p:nvSpPr>
          <p:cNvPr id="77" name="object 77"/>
          <p:cNvSpPr txBox="1"/>
          <p:nvPr/>
        </p:nvSpPr>
        <p:spPr>
          <a:xfrm>
            <a:off x="3376586" y="5774962"/>
            <a:ext cx="344805" cy="253365"/>
          </a:xfrm>
          <a:prstGeom prst="rect">
            <a:avLst/>
          </a:prstGeom>
        </p:spPr>
        <p:txBody>
          <a:bodyPr vert="horz" wrap="square" lIns="0" tIns="0" rIns="0" bIns="0" rtlCol="0">
            <a:spAutoFit/>
          </a:bodyPr>
          <a:lstStyle/>
          <a:p>
            <a:pPr>
              <a:lnSpc>
                <a:spcPct val="100000"/>
              </a:lnSpc>
            </a:pPr>
            <a:r>
              <a:rPr sz="1600" spc="-114" dirty="0">
                <a:latin typeface="Verdana" panose="020B0604030504040204"/>
                <a:cs typeface="Verdana" panose="020B0604030504040204"/>
              </a:rPr>
              <a:t>150</a:t>
            </a:r>
            <a:endParaRPr sz="1600">
              <a:latin typeface="Verdana" panose="020B0604030504040204"/>
              <a:cs typeface="Verdana" panose="020B0604030504040204"/>
            </a:endParaRPr>
          </a:p>
        </p:txBody>
      </p:sp>
      <p:sp>
        <p:nvSpPr>
          <p:cNvPr id="78" name="object 78"/>
          <p:cNvSpPr txBox="1"/>
          <p:nvPr/>
        </p:nvSpPr>
        <p:spPr>
          <a:xfrm>
            <a:off x="4675901" y="5774962"/>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79" name="object 79"/>
          <p:cNvSpPr txBox="1"/>
          <p:nvPr/>
        </p:nvSpPr>
        <p:spPr>
          <a:xfrm>
            <a:off x="501566" y="6085184"/>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80" name="object 80"/>
          <p:cNvSpPr txBox="1"/>
          <p:nvPr/>
        </p:nvSpPr>
        <p:spPr>
          <a:xfrm>
            <a:off x="2012628" y="6085184"/>
            <a:ext cx="201930" cy="253365"/>
          </a:xfrm>
          <a:prstGeom prst="rect">
            <a:avLst/>
          </a:prstGeom>
        </p:spPr>
        <p:txBody>
          <a:bodyPr vert="horz" wrap="square" lIns="0" tIns="0" rIns="0" bIns="0" rtlCol="0">
            <a:spAutoFit/>
          </a:bodyPr>
          <a:lstStyle/>
          <a:p>
            <a:pPr>
              <a:lnSpc>
                <a:spcPct val="100000"/>
              </a:lnSpc>
            </a:pPr>
            <a:r>
              <a:rPr sz="1600" spc="-225" dirty="0">
                <a:latin typeface="Verdana" panose="020B0604030504040204"/>
                <a:cs typeface="Verdana" panose="020B0604030504040204"/>
              </a:rPr>
              <a:t>18</a:t>
            </a:r>
            <a:endParaRPr sz="1600">
              <a:latin typeface="Verdana" panose="020B0604030504040204"/>
              <a:cs typeface="Verdana" panose="020B0604030504040204"/>
            </a:endParaRPr>
          </a:p>
        </p:txBody>
      </p:sp>
      <p:sp>
        <p:nvSpPr>
          <p:cNvPr id="81" name="object 81"/>
          <p:cNvSpPr txBox="1"/>
          <p:nvPr/>
        </p:nvSpPr>
        <p:spPr>
          <a:xfrm>
            <a:off x="3341444" y="6085184"/>
            <a:ext cx="414655" cy="253365"/>
          </a:xfrm>
          <a:prstGeom prst="rect">
            <a:avLst/>
          </a:prstGeom>
        </p:spPr>
        <p:txBody>
          <a:bodyPr vert="horz" wrap="square" lIns="0" tIns="0" rIns="0" bIns="0" rtlCol="0">
            <a:spAutoFit/>
          </a:bodyPr>
          <a:lstStyle/>
          <a:p>
            <a:pPr>
              <a:lnSpc>
                <a:spcPct val="100000"/>
              </a:lnSpc>
            </a:pPr>
            <a:r>
              <a:rPr sz="1600" spc="70" dirty="0">
                <a:latin typeface="Verdana" panose="020B0604030504040204"/>
                <a:cs typeface="Verdana" panose="020B0604030504040204"/>
              </a:rPr>
              <a:t>200</a:t>
            </a:r>
            <a:endParaRPr sz="1600">
              <a:latin typeface="Verdana" panose="020B0604030504040204"/>
              <a:cs typeface="Verdana" panose="020B0604030504040204"/>
            </a:endParaRPr>
          </a:p>
        </p:txBody>
      </p:sp>
      <p:sp>
        <p:nvSpPr>
          <p:cNvPr id="82" name="object 82"/>
          <p:cNvSpPr txBox="1"/>
          <p:nvPr/>
        </p:nvSpPr>
        <p:spPr>
          <a:xfrm>
            <a:off x="4687853" y="6085184"/>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sp>
        <p:nvSpPr>
          <p:cNvPr id="83" name="object 83"/>
          <p:cNvSpPr txBox="1"/>
          <p:nvPr/>
        </p:nvSpPr>
        <p:spPr>
          <a:xfrm>
            <a:off x="592567" y="4844295"/>
            <a:ext cx="586105" cy="253365"/>
          </a:xfrm>
          <a:prstGeom prst="rect">
            <a:avLst/>
          </a:prstGeom>
        </p:spPr>
        <p:txBody>
          <a:bodyPr vert="horz" wrap="square" lIns="0" tIns="0" rIns="0" bIns="0" rtlCol="0">
            <a:spAutoFit/>
          </a:bodyPr>
          <a:lstStyle/>
          <a:p>
            <a:pPr>
              <a:lnSpc>
                <a:spcPct val="100000"/>
              </a:lnSpc>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p:txBody>
      </p:sp>
      <p:sp>
        <p:nvSpPr>
          <p:cNvPr id="84" name="object 84"/>
          <p:cNvSpPr txBox="1"/>
          <p:nvPr/>
        </p:nvSpPr>
        <p:spPr>
          <a:xfrm>
            <a:off x="1778020" y="4844295"/>
            <a:ext cx="67437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p:txBody>
      </p:sp>
      <p:sp>
        <p:nvSpPr>
          <p:cNvPr id="85" name="object 85"/>
          <p:cNvSpPr txBox="1"/>
          <p:nvPr/>
        </p:nvSpPr>
        <p:spPr>
          <a:xfrm>
            <a:off x="3156339" y="4844295"/>
            <a:ext cx="784860" cy="253365"/>
          </a:xfrm>
          <a:prstGeom prst="rect">
            <a:avLst/>
          </a:prstGeom>
        </p:spPr>
        <p:txBody>
          <a:bodyPr vert="horz" wrap="square" lIns="0" tIns="0" rIns="0" bIns="0" rtlCol="0">
            <a:spAutoFit/>
          </a:bodyPr>
          <a:lstStyle/>
          <a:p>
            <a:pPr>
              <a:lnSpc>
                <a:spcPct val="100000"/>
              </a:lnSpc>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p:txBody>
      </p:sp>
      <p:sp>
        <p:nvSpPr>
          <p:cNvPr id="86" name="object 86"/>
          <p:cNvSpPr txBox="1"/>
          <p:nvPr/>
        </p:nvSpPr>
        <p:spPr>
          <a:xfrm>
            <a:off x="4560646" y="4844295"/>
            <a:ext cx="644525" cy="253365"/>
          </a:xfrm>
          <a:prstGeom prst="rect">
            <a:avLst/>
          </a:prstGeom>
        </p:spPr>
        <p:txBody>
          <a:bodyPr vert="horz" wrap="square" lIns="0" tIns="0" rIns="0" bIns="0" rtlCol="0">
            <a:spAutoFit/>
          </a:bodyPr>
          <a:lstStyle/>
          <a:p>
            <a:pPr>
              <a:lnSpc>
                <a:spcPct val="100000"/>
              </a:lnSpc>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p:txBody>
      </p:sp>
      <p:sp>
        <p:nvSpPr>
          <p:cNvPr id="87" name="object 87"/>
          <p:cNvSpPr txBox="1"/>
          <p:nvPr/>
        </p:nvSpPr>
        <p:spPr>
          <a:xfrm>
            <a:off x="513007" y="5155501"/>
            <a:ext cx="744220" cy="253365"/>
          </a:xfrm>
          <a:prstGeom prst="rect">
            <a:avLst/>
          </a:prstGeom>
        </p:spPr>
        <p:txBody>
          <a:bodyPr vert="horz" wrap="square" lIns="0" tIns="0" rIns="0" bIns="0" rtlCol="0">
            <a:spAutoFit/>
          </a:bodyPr>
          <a:lstStyle/>
          <a:p>
            <a:pPr>
              <a:lnSpc>
                <a:spcPct val="100000"/>
              </a:lnSpc>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p:txBody>
      </p:sp>
      <p:sp>
        <p:nvSpPr>
          <p:cNvPr id="88" name="object 88"/>
          <p:cNvSpPr txBox="1"/>
          <p:nvPr/>
        </p:nvSpPr>
        <p:spPr>
          <a:xfrm>
            <a:off x="1988929" y="5155501"/>
            <a:ext cx="248285"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35</a:t>
            </a:r>
            <a:endParaRPr sz="1600">
              <a:latin typeface="Verdana" panose="020B0604030504040204"/>
              <a:cs typeface="Verdana" panose="020B0604030504040204"/>
            </a:endParaRPr>
          </a:p>
        </p:txBody>
      </p:sp>
      <p:sp>
        <p:nvSpPr>
          <p:cNvPr id="89" name="object 89"/>
          <p:cNvSpPr txBox="1"/>
          <p:nvPr/>
        </p:nvSpPr>
        <p:spPr>
          <a:xfrm>
            <a:off x="3351966" y="5155501"/>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sp>
        <p:nvSpPr>
          <p:cNvPr id="90" name="object 90"/>
          <p:cNvSpPr txBox="1"/>
          <p:nvPr/>
        </p:nvSpPr>
        <p:spPr>
          <a:xfrm>
            <a:off x="4676922" y="5155501"/>
            <a:ext cx="415925" cy="253365"/>
          </a:xfrm>
          <a:prstGeom prst="rect">
            <a:avLst/>
          </a:prstGeom>
        </p:spPr>
        <p:txBody>
          <a:bodyPr vert="horz" wrap="square" lIns="0" tIns="0" rIns="0" bIns="0" rtlCol="0">
            <a:spAutoFit/>
          </a:bodyPr>
          <a:lstStyle/>
          <a:p>
            <a:pPr>
              <a:lnSpc>
                <a:spcPct val="100000"/>
              </a:lnSpc>
            </a:pPr>
            <a:r>
              <a:rPr sz="1600" spc="70" dirty="0">
                <a:latin typeface="Verdana" panose="020B0604030504040204"/>
                <a:cs typeface="Verdana" panose="020B0604030504040204"/>
              </a:rPr>
              <a:t>460</a:t>
            </a:r>
            <a:endParaRPr sz="1600">
              <a:latin typeface="Verdana" panose="020B0604030504040204"/>
              <a:cs typeface="Verdana" panose="020B0604030504040204"/>
            </a:endParaRPr>
          </a:p>
        </p:txBody>
      </p:sp>
      <p:sp>
        <p:nvSpPr>
          <p:cNvPr id="91" name="object 91"/>
          <p:cNvSpPr txBox="1"/>
          <p:nvPr/>
        </p:nvSpPr>
        <p:spPr>
          <a:xfrm>
            <a:off x="514948" y="5464739"/>
            <a:ext cx="740410" cy="253365"/>
          </a:xfrm>
          <a:prstGeom prst="rect">
            <a:avLst/>
          </a:prstGeom>
        </p:spPr>
        <p:txBody>
          <a:bodyPr vert="horz" wrap="square" lIns="0" tIns="0" rIns="0" bIns="0" rtlCol="0">
            <a:spAutoFit/>
          </a:bodyPr>
          <a:lstStyle/>
          <a:p>
            <a:pPr>
              <a:lnSpc>
                <a:spcPct val="100000"/>
              </a:lnSpc>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p:txBody>
      </p:sp>
      <p:sp>
        <p:nvSpPr>
          <p:cNvPr id="92" name="object 92"/>
          <p:cNvSpPr txBox="1"/>
          <p:nvPr/>
        </p:nvSpPr>
        <p:spPr>
          <a:xfrm>
            <a:off x="1986272" y="5464739"/>
            <a:ext cx="254635"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29</a:t>
            </a:r>
            <a:endParaRPr sz="1600">
              <a:latin typeface="Verdana" panose="020B0604030504040204"/>
              <a:cs typeface="Verdana" panose="020B0604030504040204"/>
            </a:endParaRPr>
          </a:p>
        </p:txBody>
      </p:sp>
      <p:sp>
        <p:nvSpPr>
          <p:cNvPr id="93" name="object 93"/>
          <p:cNvSpPr txBox="1"/>
          <p:nvPr/>
        </p:nvSpPr>
        <p:spPr>
          <a:xfrm>
            <a:off x="3348391" y="5464739"/>
            <a:ext cx="400685" cy="253365"/>
          </a:xfrm>
          <a:prstGeom prst="rect">
            <a:avLst/>
          </a:prstGeom>
        </p:spPr>
        <p:txBody>
          <a:bodyPr vert="horz" wrap="square" lIns="0" tIns="0" rIns="0" bIns="0" rtlCol="0">
            <a:spAutoFit/>
          </a:bodyPr>
          <a:lstStyle/>
          <a:p>
            <a:pPr>
              <a:lnSpc>
                <a:spcPct val="100000"/>
              </a:lnSpc>
            </a:pPr>
            <a:r>
              <a:rPr sz="1600" spc="30" dirty="0">
                <a:latin typeface="Verdana" panose="020B0604030504040204"/>
                <a:cs typeface="Verdana" panose="020B0604030504040204"/>
              </a:rPr>
              <a:t>290</a:t>
            </a:r>
            <a:endParaRPr sz="1600">
              <a:latin typeface="Verdana" panose="020B0604030504040204"/>
              <a:cs typeface="Verdana" panose="020B0604030504040204"/>
            </a:endParaRPr>
          </a:p>
        </p:txBody>
      </p:sp>
      <p:sp>
        <p:nvSpPr>
          <p:cNvPr id="94" name="object 94"/>
          <p:cNvSpPr txBox="1"/>
          <p:nvPr/>
        </p:nvSpPr>
        <p:spPr>
          <a:xfrm>
            <a:off x="4683358" y="5464739"/>
            <a:ext cx="402590"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3</a:t>
            </a:r>
            <a:r>
              <a:rPr sz="1600" spc="75" dirty="0">
                <a:latin typeface="Verdana" panose="020B0604030504040204"/>
                <a:cs typeface="Verdana" panose="020B0604030504040204"/>
              </a:rPr>
              <a:t>90</a:t>
            </a:r>
            <a:endParaRPr sz="1600">
              <a:latin typeface="Verdana" panose="020B0604030504040204"/>
              <a:cs typeface="Verdana" panose="020B0604030504040204"/>
            </a:endParaRPr>
          </a:p>
        </p:txBody>
      </p:sp>
      <p:sp>
        <p:nvSpPr>
          <p:cNvPr id="95" name="object 95"/>
          <p:cNvSpPr txBox="1"/>
          <p:nvPr/>
        </p:nvSpPr>
        <p:spPr>
          <a:xfrm>
            <a:off x="549272" y="5774962"/>
            <a:ext cx="671195" cy="253365"/>
          </a:xfrm>
          <a:prstGeom prst="rect">
            <a:avLst/>
          </a:prstGeom>
        </p:spPr>
        <p:txBody>
          <a:bodyPr vert="horz" wrap="square" lIns="0" tIns="0" rIns="0" bIns="0" rtlCol="0">
            <a:spAutoFit/>
          </a:bodyPr>
          <a:lstStyle/>
          <a:p>
            <a:pPr>
              <a:lnSpc>
                <a:spcPct val="100000"/>
              </a:lnSpc>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p:txBody>
      </p:sp>
      <p:sp>
        <p:nvSpPr>
          <p:cNvPr id="96" name="object 96"/>
          <p:cNvSpPr txBox="1"/>
          <p:nvPr/>
        </p:nvSpPr>
        <p:spPr>
          <a:xfrm>
            <a:off x="1989745" y="5774962"/>
            <a:ext cx="247650" cy="253365"/>
          </a:xfrm>
          <a:prstGeom prst="rect">
            <a:avLst/>
          </a:prstGeom>
        </p:spPr>
        <p:txBody>
          <a:bodyPr vert="horz" wrap="square" lIns="0" tIns="0" rIns="0" bIns="0" rtlCol="0">
            <a:spAutoFit/>
          </a:bodyPr>
          <a:lstStyle/>
          <a:p>
            <a:pPr>
              <a:lnSpc>
                <a:spcPct val="100000"/>
              </a:lnSpc>
            </a:pPr>
            <a:r>
              <a:rPr sz="1600" spc="-45" dirty="0">
                <a:latin typeface="Verdana" panose="020B0604030504040204"/>
                <a:cs typeface="Verdana" panose="020B0604030504040204"/>
              </a:rPr>
              <a:t>23</a:t>
            </a:r>
            <a:endParaRPr sz="1600">
              <a:latin typeface="Verdana" panose="020B0604030504040204"/>
              <a:cs typeface="Verdana" panose="020B0604030504040204"/>
            </a:endParaRPr>
          </a:p>
        </p:txBody>
      </p:sp>
      <p:sp>
        <p:nvSpPr>
          <p:cNvPr id="97" name="object 97"/>
          <p:cNvSpPr txBox="1"/>
          <p:nvPr/>
        </p:nvSpPr>
        <p:spPr>
          <a:xfrm>
            <a:off x="3370559" y="5774962"/>
            <a:ext cx="356870" cy="253365"/>
          </a:xfrm>
          <a:prstGeom prst="rect">
            <a:avLst/>
          </a:prstGeom>
        </p:spPr>
        <p:txBody>
          <a:bodyPr vert="horz" wrap="square" lIns="0" tIns="0" rIns="0" bIns="0" rtlCol="0">
            <a:spAutoFit/>
          </a:bodyPr>
          <a:lstStyle/>
          <a:p>
            <a:pPr>
              <a:lnSpc>
                <a:spcPct val="100000"/>
              </a:lnSpc>
            </a:pPr>
            <a:r>
              <a:rPr sz="1600" spc="-85" dirty="0">
                <a:latin typeface="Verdana" panose="020B0604030504040204"/>
                <a:cs typeface="Verdana" panose="020B0604030504040204"/>
              </a:rPr>
              <a:t>140</a:t>
            </a:r>
            <a:endParaRPr sz="1600">
              <a:latin typeface="Verdana" panose="020B0604030504040204"/>
              <a:cs typeface="Verdana" panose="020B0604030504040204"/>
            </a:endParaRPr>
          </a:p>
        </p:txBody>
      </p:sp>
      <p:sp>
        <p:nvSpPr>
          <p:cNvPr id="98" name="object 98"/>
          <p:cNvSpPr txBox="1"/>
          <p:nvPr/>
        </p:nvSpPr>
        <p:spPr>
          <a:xfrm>
            <a:off x="4675901" y="5774962"/>
            <a:ext cx="417830" cy="253365"/>
          </a:xfrm>
          <a:prstGeom prst="rect">
            <a:avLst/>
          </a:prstGeom>
        </p:spPr>
        <p:txBody>
          <a:bodyPr vert="horz" wrap="square" lIns="0" tIns="0" rIns="0" bIns="0" rtlCol="0">
            <a:spAutoFit/>
          </a:bodyPr>
          <a:lstStyle/>
          <a:p>
            <a:pPr>
              <a:lnSpc>
                <a:spcPct val="100000"/>
              </a:lnSpc>
            </a:pPr>
            <a:r>
              <a:rPr sz="1600" spc="75" dirty="0">
                <a:latin typeface="Verdana" panose="020B0604030504040204"/>
                <a:cs typeface="Verdana" panose="020B0604030504040204"/>
              </a:rPr>
              <a:t>300</a:t>
            </a:r>
            <a:endParaRPr sz="1600">
              <a:latin typeface="Verdana" panose="020B0604030504040204"/>
              <a:cs typeface="Verdana" panose="020B0604030504040204"/>
            </a:endParaRPr>
          </a:p>
        </p:txBody>
      </p:sp>
      <p:sp>
        <p:nvSpPr>
          <p:cNvPr id="99" name="object 99"/>
          <p:cNvSpPr txBox="1"/>
          <p:nvPr/>
        </p:nvSpPr>
        <p:spPr>
          <a:xfrm>
            <a:off x="501566" y="6085184"/>
            <a:ext cx="767080" cy="253365"/>
          </a:xfrm>
          <a:prstGeom prst="rect">
            <a:avLst/>
          </a:prstGeom>
        </p:spPr>
        <p:txBody>
          <a:bodyPr vert="horz" wrap="square" lIns="0" tIns="0" rIns="0" bIns="0" rtlCol="0">
            <a:spAutoFit/>
          </a:bodyPr>
          <a:lstStyle/>
          <a:p>
            <a:pPr>
              <a:lnSpc>
                <a:spcPct val="100000"/>
              </a:lnSpc>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p:txBody>
      </p:sp>
      <p:sp>
        <p:nvSpPr>
          <p:cNvPr id="100" name="object 100"/>
          <p:cNvSpPr txBox="1"/>
          <p:nvPr/>
        </p:nvSpPr>
        <p:spPr>
          <a:xfrm>
            <a:off x="2016102" y="6085184"/>
            <a:ext cx="194945" cy="253365"/>
          </a:xfrm>
          <a:prstGeom prst="rect">
            <a:avLst/>
          </a:prstGeom>
        </p:spPr>
        <p:txBody>
          <a:bodyPr vert="horz" wrap="square" lIns="0" tIns="0" rIns="0" bIns="0" rtlCol="0">
            <a:spAutoFit/>
          </a:bodyPr>
          <a:lstStyle/>
          <a:p>
            <a:pPr>
              <a:lnSpc>
                <a:spcPct val="100000"/>
              </a:lnSpc>
            </a:pPr>
            <a:r>
              <a:rPr sz="1600" spc="-250" dirty="0">
                <a:latin typeface="Verdana" panose="020B0604030504040204"/>
                <a:cs typeface="Verdana" panose="020B0604030504040204"/>
              </a:rPr>
              <a:t>17</a:t>
            </a:r>
            <a:endParaRPr sz="1600">
              <a:latin typeface="Verdana" panose="020B0604030504040204"/>
              <a:cs typeface="Verdana" panose="020B0604030504040204"/>
            </a:endParaRPr>
          </a:p>
        </p:txBody>
      </p:sp>
      <p:sp>
        <p:nvSpPr>
          <p:cNvPr id="101" name="object 101"/>
          <p:cNvSpPr txBox="1"/>
          <p:nvPr/>
        </p:nvSpPr>
        <p:spPr>
          <a:xfrm>
            <a:off x="3373011" y="6085184"/>
            <a:ext cx="351790" cy="253365"/>
          </a:xfrm>
          <a:prstGeom prst="rect">
            <a:avLst/>
          </a:prstGeom>
        </p:spPr>
        <p:txBody>
          <a:bodyPr vert="horz" wrap="square" lIns="0" tIns="0" rIns="0" bIns="0" rtlCol="0">
            <a:spAutoFit/>
          </a:bodyPr>
          <a:lstStyle/>
          <a:p>
            <a:pPr>
              <a:lnSpc>
                <a:spcPct val="100000"/>
              </a:lnSpc>
            </a:pPr>
            <a:r>
              <a:rPr sz="1600" spc="-95" dirty="0">
                <a:latin typeface="Verdana" panose="020B0604030504040204"/>
                <a:cs typeface="Verdana" panose="020B0604030504040204"/>
              </a:rPr>
              <a:t>160</a:t>
            </a:r>
            <a:endParaRPr sz="1600">
              <a:latin typeface="Verdana" panose="020B0604030504040204"/>
              <a:cs typeface="Verdana" panose="020B0604030504040204"/>
            </a:endParaRPr>
          </a:p>
        </p:txBody>
      </p:sp>
      <p:sp>
        <p:nvSpPr>
          <p:cNvPr id="102" name="object 102"/>
          <p:cNvSpPr txBox="1"/>
          <p:nvPr/>
        </p:nvSpPr>
        <p:spPr>
          <a:xfrm>
            <a:off x="4687853" y="6085184"/>
            <a:ext cx="393700" cy="253365"/>
          </a:xfrm>
          <a:prstGeom prst="rect">
            <a:avLst/>
          </a:prstGeom>
        </p:spPr>
        <p:txBody>
          <a:bodyPr vert="horz" wrap="square" lIns="0" tIns="0" rIns="0" bIns="0" rtlCol="0">
            <a:spAutoFit/>
          </a:bodyPr>
          <a:lstStyle/>
          <a:p>
            <a:pPr>
              <a:lnSpc>
                <a:spcPct val="100000"/>
              </a:lnSpc>
            </a:pPr>
            <a:r>
              <a:rPr sz="1600" spc="15" dirty="0">
                <a:latin typeface="Verdana" panose="020B0604030504040204"/>
                <a:cs typeface="Verdana" panose="020B0604030504040204"/>
              </a:rPr>
              <a:t>250</a:t>
            </a:r>
            <a:endParaRPr sz="1600">
              <a:latin typeface="Verdana" panose="020B0604030504040204"/>
              <a:cs typeface="Verdana" panose="020B0604030504040204"/>
            </a:endParaRPr>
          </a:p>
        </p:txBody>
      </p:sp>
      <p:graphicFrame>
        <p:nvGraphicFramePr>
          <p:cNvPr id="103" name="object 103"/>
          <p:cNvGraphicFramePr>
            <a:graphicFrameLocks noGrp="1"/>
          </p:cNvGraphicFramePr>
          <p:nvPr/>
        </p:nvGraphicFramePr>
        <p:xfrm>
          <a:off x="394853" y="4830480"/>
          <a:ext cx="5140960" cy="1551305"/>
        </p:xfrm>
        <a:graphic>
          <a:graphicData uri="http://schemas.openxmlformats.org/drawingml/2006/table">
            <a:tbl>
              <a:tblPr firstRow="1" bandRow="1">
                <a:tableStyleId>{2D5ABB26-0587-4C30-8999-92F81FD0307C}</a:tableStyleId>
              </a:tblPr>
              <a:tblGrid>
                <a:gridCol w="981075"/>
                <a:gridCol w="1477010"/>
                <a:gridCol w="1389380"/>
                <a:gridCol w="1283335"/>
              </a:tblGrid>
              <a:tr h="310222">
                <a:tc>
                  <a:txBody>
                    <a:bodyPr/>
                    <a:lstStyle/>
                    <a:p>
                      <a:pPr algn="ctr">
                        <a:lnSpc>
                          <a:spcPct val="100000"/>
                        </a:lnSpc>
                        <a:spcBef>
                          <a:spcPts val="110"/>
                        </a:spcBef>
                      </a:pPr>
                      <a:r>
                        <a:rPr sz="1600" spc="25" dirty="0">
                          <a:solidFill>
                            <a:srgbClr val="FFFFFF"/>
                          </a:solidFill>
                          <a:latin typeface="Verdana" panose="020B0604030504040204"/>
                          <a:cs typeface="Verdana" panose="020B0604030504040204"/>
                        </a:rPr>
                        <a:t>Flight</a:t>
                      </a:r>
                      <a:endParaRPr sz="1600">
                        <a:latin typeface="Verdana" panose="020B0604030504040204"/>
                        <a:cs typeface="Verdana" panose="020B0604030504040204"/>
                      </a:endParaRPr>
                    </a:p>
                  </a:txBody>
                  <a:tcPr marL="0" marR="0" marT="13970" marB="0">
                    <a:solidFill>
                      <a:srgbClr val="675BA7"/>
                    </a:solidFill>
                  </a:tcPr>
                </a:tc>
                <a:tc>
                  <a:txBody>
                    <a:bodyPr/>
                    <a:lstStyle/>
                    <a:p>
                      <a:pPr marL="1270" algn="ctr">
                        <a:lnSpc>
                          <a:spcPct val="100000"/>
                        </a:lnSpc>
                        <a:spcBef>
                          <a:spcPts val="110"/>
                        </a:spcBef>
                      </a:pPr>
                      <a:r>
                        <a:rPr sz="1600" spc="10" dirty="0">
                          <a:solidFill>
                            <a:srgbClr val="FFFFFF"/>
                          </a:solidFill>
                          <a:latin typeface="Verdana" panose="020B0604030504040204"/>
                          <a:cs typeface="Verdana" panose="020B0604030504040204"/>
                        </a:rPr>
                        <a:t>Height</a:t>
                      </a:r>
                      <a:endParaRPr sz="1600">
                        <a:latin typeface="Verdana" panose="020B0604030504040204"/>
                        <a:cs typeface="Verdana" panose="020B0604030504040204"/>
                      </a:endParaRPr>
                    </a:p>
                  </a:txBody>
                  <a:tcPr marL="0" marR="0" marT="13970" marB="0">
                    <a:solidFill>
                      <a:srgbClr val="675BA7"/>
                    </a:solidFill>
                  </a:tcPr>
                </a:tc>
                <a:tc>
                  <a:txBody>
                    <a:bodyPr/>
                    <a:lstStyle/>
                    <a:p>
                      <a:pPr marL="2540" algn="ctr">
                        <a:lnSpc>
                          <a:spcPct val="100000"/>
                        </a:lnSpc>
                        <a:spcBef>
                          <a:spcPts val="110"/>
                        </a:spcBef>
                      </a:pPr>
                      <a:r>
                        <a:rPr sz="1600" spc="5" dirty="0">
                          <a:solidFill>
                            <a:srgbClr val="FFFFFF"/>
                          </a:solidFill>
                          <a:latin typeface="Verdana" panose="020B0604030504040204"/>
                          <a:cs typeface="Verdana" panose="020B0604030504040204"/>
                        </a:rPr>
                        <a:t>Bearing</a:t>
                      </a:r>
                      <a:endParaRPr sz="1600">
                        <a:latin typeface="Verdana" panose="020B0604030504040204"/>
                        <a:cs typeface="Verdana" panose="020B0604030504040204"/>
                      </a:endParaRPr>
                    </a:p>
                  </a:txBody>
                  <a:tcPr marL="0" marR="0" marT="13970" marB="0">
                    <a:solidFill>
                      <a:srgbClr val="675BA7"/>
                    </a:solidFill>
                  </a:tcPr>
                </a:tc>
                <a:tc>
                  <a:txBody>
                    <a:bodyPr/>
                    <a:lstStyle/>
                    <a:p>
                      <a:pPr algn="ctr">
                        <a:lnSpc>
                          <a:spcPct val="100000"/>
                        </a:lnSpc>
                        <a:spcBef>
                          <a:spcPts val="110"/>
                        </a:spcBef>
                      </a:pP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a:txBody>
                  <a:tcPr marL="0" marR="0" marT="13970" marB="0">
                    <a:lnR w="12700">
                      <a:solidFill>
                        <a:srgbClr val="3797C6"/>
                      </a:solidFill>
                      <a:prstDash val="solid"/>
                    </a:lnR>
                    <a:solidFill>
                      <a:srgbClr val="675BA7"/>
                    </a:solidFill>
                  </a:tcPr>
                </a:tc>
              </a:tr>
              <a:tr h="310221">
                <a:tc>
                  <a:txBody>
                    <a:bodyPr/>
                    <a:lstStyle/>
                    <a:p>
                      <a:pPr algn="ctr">
                        <a:lnSpc>
                          <a:spcPct val="100000"/>
                        </a:lnSpc>
                        <a:spcBef>
                          <a:spcPts val="115"/>
                        </a:spcBef>
                      </a:pPr>
                      <a:r>
                        <a:rPr sz="1600" spc="65" dirty="0">
                          <a:solidFill>
                            <a:srgbClr val="FFFFFF"/>
                          </a:solidFill>
                          <a:latin typeface="Verdana" panose="020B0604030504040204"/>
                          <a:cs typeface="Verdana" panose="020B0604030504040204"/>
                        </a:rPr>
                        <a:t>BE</a:t>
                      </a:r>
                      <a:r>
                        <a:rPr sz="1600" spc="-125"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a:t>
                      </a:r>
                      <a:endParaRPr sz="1600">
                        <a:latin typeface="Verdana" panose="020B0604030504040204"/>
                        <a:cs typeface="Verdana" panose="020B0604030504040204"/>
                      </a:endParaRPr>
                    </a:p>
                  </a:txBody>
                  <a:tcPr marL="0" marR="0" marT="14604" marB="0">
                    <a:solidFill>
                      <a:srgbClr val="9BC750"/>
                    </a:solidFill>
                  </a:tcPr>
                </a:tc>
                <a:tc>
                  <a:txBody>
                    <a:bodyPr/>
                    <a:lstStyle/>
                    <a:p>
                      <a:pPr algn="ctr">
                        <a:lnSpc>
                          <a:spcPct val="100000"/>
                        </a:lnSpc>
                        <a:spcBef>
                          <a:spcPts val="115"/>
                        </a:spcBef>
                      </a:pPr>
                      <a:r>
                        <a:rPr sz="1600" spc="-85" dirty="0">
                          <a:latin typeface="Verdana" panose="020B0604030504040204"/>
                          <a:cs typeface="Verdana" panose="020B0604030504040204"/>
                        </a:rPr>
                        <a:t>37</a:t>
                      </a:r>
                      <a:endParaRPr sz="1600">
                        <a:latin typeface="Verdana" panose="020B0604030504040204"/>
                        <a:cs typeface="Verdana" panose="020B0604030504040204"/>
                      </a:endParaRPr>
                    </a:p>
                  </a:txBody>
                  <a:tcPr marL="0" marR="0" marT="14604" marB="0">
                    <a:lnR w="12700">
                      <a:solidFill>
                        <a:srgbClr val="3797C6"/>
                      </a:solidFill>
                      <a:prstDash val="solid"/>
                    </a:lnR>
                    <a:solidFill>
                      <a:srgbClr val="FFFFFF"/>
                    </a:solidFill>
                  </a:tcPr>
                </a:tc>
                <a:tc>
                  <a:txBody>
                    <a:bodyPr/>
                    <a:lstStyle/>
                    <a:p>
                      <a:pPr marL="2540" algn="ctr">
                        <a:lnSpc>
                          <a:spcPct val="100000"/>
                        </a:lnSpc>
                        <a:spcBef>
                          <a:spcPts val="115"/>
                        </a:spcBef>
                      </a:pPr>
                      <a:r>
                        <a:rPr sz="1600" spc="-70" dirty="0">
                          <a:latin typeface="Verdana" panose="020B0604030504040204"/>
                          <a:cs typeface="Verdana" panose="020B0604030504040204"/>
                        </a:rPr>
                        <a:t>275</a:t>
                      </a:r>
                      <a:endParaRPr sz="1600">
                        <a:latin typeface="Verdana" panose="020B0604030504040204"/>
                        <a:cs typeface="Verdana" panose="020B0604030504040204"/>
                      </a:endParaRPr>
                    </a:p>
                  </a:txBody>
                  <a:tcPr marL="0" marR="0" marT="14604" marB="0">
                    <a:lnL w="12700">
                      <a:solidFill>
                        <a:srgbClr val="3797C6"/>
                      </a:solidFill>
                      <a:prstDash val="solid"/>
                    </a:lnL>
                    <a:lnR w="12700">
                      <a:solidFill>
                        <a:srgbClr val="3797C6"/>
                      </a:solidFill>
                      <a:prstDash val="solid"/>
                    </a:lnR>
                    <a:solidFill>
                      <a:srgbClr val="FFFFFF"/>
                    </a:solidFill>
                  </a:tcPr>
                </a:tc>
                <a:tc>
                  <a:txBody>
                    <a:bodyPr/>
                    <a:lstStyle/>
                    <a:p>
                      <a:pPr marL="2540" algn="ctr">
                        <a:lnSpc>
                          <a:spcPct val="100000"/>
                        </a:lnSpc>
                        <a:spcBef>
                          <a:spcPts val="115"/>
                        </a:spcBef>
                      </a:pPr>
                      <a:r>
                        <a:rPr sz="1600" spc="50" dirty="0">
                          <a:latin typeface="Verdana" panose="020B0604030504040204"/>
                          <a:cs typeface="Verdana" panose="020B0604030504040204"/>
                        </a:rPr>
                        <a:t>450</a:t>
                      </a:r>
                      <a:endParaRPr sz="1600">
                        <a:latin typeface="Verdana" panose="020B0604030504040204"/>
                        <a:cs typeface="Verdana" panose="020B0604030504040204"/>
                      </a:endParaRPr>
                    </a:p>
                  </a:txBody>
                  <a:tcPr marL="0" marR="0" marT="14604" marB="0">
                    <a:lnL w="12700">
                      <a:solidFill>
                        <a:srgbClr val="3797C6"/>
                      </a:solidFill>
                      <a:prstDash val="solid"/>
                    </a:lnL>
                    <a:lnR w="12700">
                      <a:solidFill>
                        <a:srgbClr val="3797C6"/>
                      </a:solidFill>
                      <a:prstDash val="solid"/>
                    </a:lnR>
                    <a:solidFill>
                      <a:srgbClr val="FFFFFF"/>
                    </a:solidFill>
                  </a:tcPr>
                </a:tc>
              </a:tr>
              <a:tr h="310222">
                <a:tc>
                  <a:txBody>
                    <a:bodyPr/>
                    <a:lstStyle/>
                    <a:p>
                      <a:pPr algn="ctr">
                        <a:lnSpc>
                          <a:spcPct val="100000"/>
                        </a:lnSpc>
                        <a:spcBef>
                          <a:spcPts val="110"/>
                        </a:spcBef>
                      </a:pPr>
                      <a:r>
                        <a:rPr sz="1600" spc="-60" dirty="0">
                          <a:solidFill>
                            <a:srgbClr val="FFFFFF"/>
                          </a:solidFill>
                          <a:latin typeface="Verdana" panose="020B0604030504040204"/>
                          <a:cs typeface="Verdana" panose="020B0604030504040204"/>
                        </a:rPr>
                        <a:t>TK1345</a:t>
                      </a:r>
                      <a:endParaRPr sz="1600">
                        <a:latin typeface="Verdana" panose="020B0604030504040204"/>
                        <a:cs typeface="Verdana" panose="020B0604030504040204"/>
                      </a:endParaRPr>
                    </a:p>
                  </a:txBody>
                  <a:tcPr marL="0" marR="0" marT="13970" marB="0">
                    <a:solidFill>
                      <a:srgbClr val="F05A29"/>
                    </a:solidFill>
                  </a:tcPr>
                </a:tc>
                <a:tc>
                  <a:txBody>
                    <a:bodyPr/>
                    <a:lstStyle/>
                    <a:p>
                      <a:pPr algn="ctr">
                        <a:lnSpc>
                          <a:spcPct val="100000"/>
                        </a:lnSpc>
                        <a:spcBef>
                          <a:spcPts val="110"/>
                        </a:spcBef>
                      </a:pPr>
                      <a:r>
                        <a:rPr sz="1600" spc="-30" dirty="0">
                          <a:latin typeface="Verdana" panose="020B0604030504040204"/>
                          <a:cs typeface="Verdana" panose="020B0604030504040204"/>
                        </a:rPr>
                        <a:t>28</a:t>
                      </a:r>
                      <a:endParaRPr sz="1600">
                        <a:latin typeface="Verdana" panose="020B0604030504040204"/>
                        <a:cs typeface="Verdana" panose="020B0604030504040204"/>
                      </a:endParaRPr>
                    </a:p>
                  </a:txBody>
                  <a:tcPr marL="0" marR="0" marT="13970" marB="0">
                    <a:lnR w="12700">
                      <a:solidFill>
                        <a:srgbClr val="3797C6"/>
                      </a:solidFill>
                      <a:prstDash val="solid"/>
                    </a:lnR>
                    <a:solidFill>
                      <a:srgbClr val="E3E5E8"/>
                    </a:solidFill>
                  </a:tcPr>
                </a:tc>
                <a:tc>
                  <a:txBody>
                    <a:bodyPr/>
                    <a:lstStyle/>
                    <a:p>
                      <a:pPr marL="2540" algn="ctr">
                        <a:lnSpc>
                          <a:spcPct val="100000"/>
                        </a:lnSpc>
                        <a:spcBef>
                          <a:spcPts val="110"/>
                        </a:spcBef>
                      </a:pPr>
                      <a:r>
                        <a:rPr sz="1600" spc="75" dirty="0">
                          <a:latin typeface="Verdana" panose="020B0604030504040204"/>
                          <a:cs typeface="Verdana" panose="020B0604030504040204"/>
                        </a:rPr>
                        <a:t>300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E3E5E8"/>
                    </a:solidFill>
                  </a:tcPr>
                </a:tc>
                <a:tc>
                  <a:txBody>
                    <a:bodyPr/>
                    <a:lstStyle/>
                    <a:p>
                      <a:pPr marL="2540" algn="ctr">
                        <a:lnSpc>
                          <a:spcPct val="100000"/>
                        </a:lnSpc>
                        <a:spcBef>
                          <a:spcPts val="110"/>
                        </a:spcBef>
                      </a:pPr>
                      <a:r>
                        <a:rPr sz="1600" spc="-95" dirty="0">
                          <a:latin typeface="Verdana" panose="020B0604030504040204"/>
                          <a:cs typeface="Verdana" panose="020B0604030504040204"/>
                        </a:rPr>
                        <a:t>410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E3E5E8"/>
                    </a:solidFill>
                  </a:tcPr>
                </a:tc>
              </a:tr>
              <a:tr h="310222">
                <a:tc>
                  <a:txBody>
                    <a:bodyPr/>
                    <a:lstStyle/>
                    <a:p>
                      <a:pPr algn="ctr">
                        <a:lnSpc>
                          <a:spcPct val="100000"/>
                        </a:lnSpc>
                        <a:spcBef>
                          <a:spcPts val="110"/>
                        </a:spcBef>
                      </a:pPr>
                      <a:r>
                        <a:rPr sz="1600" spc="20" dirty="0">
                          <a:solidFill>
                            <a:srgbClr val="FFFFFF"/>
                          </a:solidFill>
                          <a:latin typeface="Verdana" panose="020B0604030504040204"/>
                          <a:cs typeface="Verdana" panose="020B0604030504040204"/>
                        </a:rPr>
                        <a:t>BE266</a:t>
                      </a:r>
                      <a:endParaRPr sz="1600">
                        <a:latin typeface="Verdana" panose="020B0604030504040204"/>
                        <a:cs typeface="Verdana" panose="020B0604030504040204"/>
                      </a:endParaRPr>
                    </a:p>
                  </a:txBody>
                  <a:tcPr marL="0" marR="0" marT="13970" marB="0">
                    <a:solidFill>
                      <a:srgbClr val="A62F5B"/>
                    </a:solidFill>
                  </a:tcPr>
                </a:tc>
                <a:tc>
                  <a:txBody>
                    <a:bodyPr/>
                    <a:lstStyle/>
                    <a:p>
                      <a:pPr algn="ctr">
                        <a:lnSpc>
                          <a:spcPct val="100000"/>
                        </a:lnSpc>
                        <a:spcBef>
                          <a:spcPts val="110"/>
                        </a:spcBef>
                      </a:pPr>
                      <a:r>
                        <a:rPr sz="1600" spc="-45" dirty="0">
                          <a:latin typeface="Verdana" panose="020B0604030504040204"/>
                          <a:cs typeface="Verdana" panose="020B0604030504040204"/>
                        </a:rPr>
                        <a:t>25</a:t>
                      </a:r>
                      <a:endParaRPr sz="1600">
                        <a:latin typeface="Verdana" panose="020B0604030504040204"/>
                        <a:cs typeface="Verdana" panose="020B0604030504040204"/>
                      </a:endParaRPr>
                    </a:p>
                  </a:txBody>
                  <a:tcPr marL="0" marR="0" marT="13970" marB="0">
                    <a:lnR w="12700">
                      <a:solidFill>
                        <a:srgbClr val="3797C6"/>
                      </a:solidFill>
                      <a:prstDash val="solid"/>
                    </a:lnR>
                    <a:solidFill>
                      <a:srgbClr val="FFFFFF"/>
                    </a:solidFill>
                  </a:tcPr>
                </a:tc>
                <a:tc>
                  <a:txBody>
                    <a:bodyPr/>
                    <a:lstStyle/>
                    <a:p>
                      <a:pPr marL="2540" algn="ctr">
                        <a:lnSpc>
                          <a:spcPct val="100000"/>
                        </a:lnSpc>
                        <a:spcBef>
                          <a:spcPts val="110"/>
                        </a:spcBef>
                      </a:pPr>
                      <a:r>
                        <a:rPr sz="1600" spc="-114" dirty="0">
                          <a:latin typeface="Verdana" panose="020B0604030504040204"/>
                          <a:cs typeface="Verdana" panose="020B0604030504040204"/>
                        </a:rPr>
                        <a:t>130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FFFFFF"/>
                    </a:solidFill>
                  </a:tcPr>
                </a:tc>
                <a:tc>
                  <a:txBody>
                    <a:bodyPr/>
                    <a:lstStyle/>
                    <a:p>
                      <a:pPr marL="2540" algn="ctr">
                        <a:lnSpc>
                          <a:spcPct val="100000"/>
                        </a:lnSpc>
                        <a:spcBef>
                          <a:spcPts val="110"/>
                        </a:spcBef>
                      </a:pPr>
                      <a:r>
                        <a:rPr sz="1600" spc="30" dirty="0">
                          <a:latin typeface="Verdana" panose="020B0604030504040204"/>
                          <a:cs typeface="Verdana" panose="020B0604030504040204"/>
                        </a:rPr>
                        <a:t>290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FFFFFF"/>
                    </a:solidFill>
                  </a:tcPr>
                </a:tc>
              </a:tr>
              <a:tr h="310221">
                <a:tc>
                  <a:txBody>
                    <a:bodyPr/>
                    <a:lstStyle/>
                    <a:p>
                      <a:pPr algn="ctr">
                        <a:lnSpc>
                          <a:spcPct val="100000"/>
                        </a:lnSpc>
                        <a:spcBef>
                          <a:spcPts val="110"/>
                        </a:spcBef>
                      </a:pPr>
                      <a:r>
                        <a:rPr sz="1600" spc="-10" dirty="0">
                          <a:solidFill>
                            <a:srgbClr val="FFFFFF"/>
                          </a:solidFill>
                          <a:latin typeface="Verdana" panose="020B0604030504040204"/>
                          <a:cs typeface="Verdana" panose="020B0604030504040204"/>
                        </a:rPr>
                        <a:t>AF1486</a:t>
                      </a:r>
                      <a:endParaRPr sz="1600">
                        <a:latin typeface="Verdana" panose="020B0604030504040204"/>
                        <a:cs typeface="Verdana" panose="020B0604030504040204"/>
                      </a:endParaRPr>
                    </a:p>
                  </a:txBody>
                  <a:tcPr marL="0" marR="0" marT="13970" marB="0">
                    <a:solidFill>
                      <a:srgbClr val="2A9EBC"/>
                    </a:solidFill>
                  </a:tcPr>
                </a:tc>
                <a:tc>
                  <a:txBody>
                    <a:bodyPr/>
                    <a:lstStyle/>
                    <a:p>
                      <a:pPr algn="ctr">
                        <a:lnSpc>
                          <a:spcPct val="100000"/>
                        </a:lnSpc>
                        <a:spcBef>
                          <a:spcPts val="110"/>
                        </a:spcBef>
                      </a:pPr>
                      <a:r>
                        <a:rPr sz="1600" spc="-210" dirty="0">
                          <a:latin typeface="Verdana" panose="020B0604030504040204"/>
                          <a:cs typeface="Verdana" panose="020B0604030504040204"/>
                        </a:rPr>
                        <a:t>16</a:t>
                      </a:r>
                      <a:endParaRPr sz="1600">
                        <a:latin typeface="Verdana" panose="020B0604030504040204"/>
                        <a:cs typeface="Verdana" panose="020B0604030504040204"/>
                      </a:endParaRPr>
                    </a:p>
                  </a:txBody>
                  <a:tcPr marL="0" marR="0" marT="13970" marB="0">
                    <a:lnR w="12700">
                      <a:solidFill>
                        <a:srgbClr val="3797C6"/>
                      </a:solidFill>
                      <a:prstDash val="solid"/>
                    </a:lnR>
                    <a:solidFill>
                      <a:srgbClr val="E3E5E8"/>
                    </a:solidFill>
                  </a:tcPr>
                </a:tc>
                <a:tc>
                  <a:txBody>
                    <a:bodyPr/>
                    <a:lstStyle/>
                    <a:p>
                      <a:pPr marL="2540" algn="ctr">
                        <a:lnSpc>
                          <a:spcPct val="100000"/>
                        </a:lnSpc>
                        <a:spcBef>
                          <a:spcPts val="110"/>
                        </a:spcBef>
                      </a:pPr>
                      <a:r>
                        <a:rPr sz="1600" spc="-105" dirty="0">
                          <a:latin typeface="Verdana" panose="020B0604030504040204"/>
                          <a:cs typeface="Verdana" panose="020B0604030504040204"/>
                        </a:rPr>
                        <a:t>180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E3E5E8"/>
                    </a:solidFill>
                  </a:tcPr>
                </a:tc>
                <a:tc>
                  <a:txBody>
                    <a:bodyPr/>
                    <a:lstStyle/>
                    <a:p>
                      <a:pPr marL="2540" algn="ctr">
                        <a:lnSpc>
                          <a:spcPct val="100000"/>
                        </a:lnSpc>
                        <a:spcBef>
                          <a:spcPts val="110"/>
                        </a:spcBef>
                      </a:pPr>
                      <a:r>
                        <a:rPr sz="1600" spc="-15" dirty="0">
                          <a:latin typeface="Verdana" panose="020B0604030504040204"/>
                          <a:cs typeface="Verdana" panose="020B0604030504040204"/>
                        </a:rPr>
                        <a:t>270</a:t>
                      </a:r>
                      <a:endParaRPr sz="1600">
                        <a:latin typeface="Verdana" panose="020B0604030504040204"/>
                        <a:cs typeface="Verdana" panose="020B0604030504040204"/>
                      </a:endParaRPr>
                    </a:p>
                  </a:txBody>
                  <a:tcPr marL="0" marR="0" marT="13970" marB="0">
                    <a:lnL w="12700">
                      <a:solidFill>
                        <a:srgbClr val="3797C6"/>
                      </a:solidFill>
                      <a:prstDash val="solid"/>
                    </a:lnL>
                    <a:lnR w="12700">
                      <a:solidFill>
                        <a:srgbClr val="3797C6"/>
                      </a:solidFill>
                      <a:prstDash val="solid"/>
                    </a:lnR>
                    <a:solidFill>
                      <a:srgbClr val="E3E5E8"/>
                    </a:solidFill>
                  </a:tcPr>
                </a:tc>
              </a:tr>
            </a:tbl>
          </a:graphicData>
        </a:graphic>
      </p:graphicFrame>
      <p:sp>
        <p:nvSpPr>
          <p:cNvPr id="104" name="object 104"/>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sp>
        <p:nvSpPr>
          <p:cNvPr id="105" name="Slide Number Placeholder 104"/>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1566" y="4844295"/>
            <a:ext cx="4703445" cy="1494155"/>
          </a:xfrm>
          <a:prstGeom prst="rect">
            <a:avLst/>
          </a:prstGeom>
        </p:spPr>
        <p:txBody>
          <a:bodyPr vert="horz" wrap="square" lIns="0" tIns="0" rIns="0" bIns="0" rtlCol="0">
            <a:spAutoFit/>
          </a:bodyPr>
          <a:lstStyle/>
          <a:p>
            <a:pPr marL="90805">
              <a:lnSpc>
                <a:spcPct val="100000"/>
              </a:lnSpc>
              <a:tabLst>
                <a:tab pos="1276350" algn="l"/>
                <a:tab pos="2654300" algn="l"/>
                <a:tab pos="4058920" algn="l"/>
              </a:tabLst>
            </a:pPr>
            <a:r>
              <a:rPr sz="1600" spc="25" dirty="0">
                <a:solidFill>
                  <a:srgbClr val="FFFFFF"/>
                </a:solidFill>
                <a:latin typeface="Verdana" panose="020B0604030504040204"/>
                <a:cs typeface="Verdana" panose="020B0604030504040204"/>
              </a:rPr>
              <a:t>Flight</a:t>
            </a:r>
            <a:r>
              <a:rPr sz="1600" spc="25" dirty="0">
                <a:solidFill>
                  <a:srgbClr val="FFFFFF"/>
                </a:solidFill>
                <a:latin typeface="Verdana" panose="020B0604030504040204"/>
                <a:cs typeface="Verdana" panose="020B0604030504040204"/>
              </a:rPr>
              <a:t>	</a:t>
            </a:r>
            <a:r>
              <a:rPr sz="1600" spc="10" dirty="0">
                <a:solidFill>
                  <a:srgbClr val="FFFFFF"/>
                </a:solidFill>
                <a:latin typeface="Verdana" panose="020B0604030504040204"/>
                <a:cs typeface="Verdana" panose="020B0604030504040204"/>
              </a:rPr>
              <a:t>Height</a:t>
            </a:r>
            <a:r>
              <a:rPr sz="1600" spc="10" dirty="0">
                <a:solidFill>
                  <a:srgbClr val="FFFFFF"/>
                </a:solidFill>
                <a:latin typeface="Verdana" panose="020B0604030504040204"/>
                <a:cs typeface="Verdana" panose="020B0604030504040204"/>
              </a:rPr>
              <a:t>	</a:t>
            </a:r>
            <a:r>
              <a:rPr sz="1600" spc="5" dirty="0">
                <a:solidFill>
                  <a:srgbClr val="FFFFFF"/>
                </a:solidFill>
                <a:latin typeface="Verdana" panose="020B0604030504040204"/>
                <a:cs typeface="Verdana" panose="020B0604030504040204"/>
              </a:rPr>
              <a:t>Bearing</a:t>
            </a:r>
            <a:r>
              <a:rPr sz="1600" spc="5" dirty="0">
                <a:solidFill>
                  <a:srgbClr val="FFFFFF"/>
                </a:solidFill>
                <a:latin typeface="Verdana" panose="020B0604030504040204"/>
                <a:cs typeface="Verdana" panose="020B0604030504040204"/>
              </a:rPr>
              <a:t>	</a:t>
            </a:r>
            <a:r>
              <a:rPr sz="1600" spc="15" dirty="0">
                <a:solidFill>
                  <a:srgbClr val="FFFFFF"/>
                </a:solidFill>
                <a:latin typeface="Verdana" panose="020B0604030504040204"/>
                <a:cs typeface="Verdana" panose="020B0604030504040204"/>
              </a:rPr>
              <a:t>Speed</a:t>
            </a:r>
            <a:endParaRPr sz="1600">
              <a:latin typeface="Verdana" panose="020B0604030504040204"/>
              <a:cs typeface="Verdana" panose="020B0604030504040204"/>
            </a:endParaRPr>
          </a:p>
          <a:p>
            <a:pPr marL="11430">
              <a:lnSpc>
                <a:spcPct val="100000"/>
              </a:lnSpc>
              <a:spcBef>
                <a:spcPts val="530"/>
              </a:spcBef>
              <a:tabLst>
                <a:tab pos="1490345" algn="l"/>
                <a:tab pos="2865755" algn="l"/>
                <a:tab pos="4178300" algn="l"/>
              </a:tabLst>
            </a:pPr>
            <a:r>
              <a:rPr sz="1600" spc="65" dirty="0">
                <a:solidFill>
                  <a:srgbClr val="FFFFFF"/>
                </a:solidFill>
                <a:latin typeface="Verdana" panose="020B0604030504040204"/>
                <a:cs typeface="Verdana" panose="020B0604030504040204"/>
              </a:rPr>
              <a:t>BE</a:t>
            </a:r>
            <a:r>
              <a:rPr sz="1600" spc="-80" dirty="0">
                <a:solidFill>
                  <a:srgbClr val="FFFFFF"/>
                </a:solidFill>
                <a:latin typeface="Verdana" panose="020B0604030504040204"/>
                <a:cs typeface="Verdana" panose="020B0604030504040204"/>
              </a:rPr>
              <a:t> </a:t>
            </a:r>
            <a:r>
              <a:rPr sz="1600" spc="25" dirty="0">
                <a:solidFill>
                  <a:srgbClr val="FFFFFF"/>
                </a:solidFill>
                <a:latin typeface="Verdana" panose="020B0604030504040204"/>
                <a:cs typeface="Verdana" panose="020B0604030504040204"/>
              </a:rPr>
              <a:t>846	</a:t>
            </a:r>
            <a:r>
              <a:rPr sz="1600" spc="-65" dirty="0">
                <a:latin typeface="Verdana" panose="020B0604030504040204"/>
                <a:cs typeface="Verdana" panose="020B0604030504040204"/>
              </a:rPr>
              <a:t>37	</a:t>
            </a:r>
            <a:r>
              <a:rPr sz="1600" spc="-70" dirty="0">
                <a:latin typeface="Verdana" panose="020B0604030504040204"/>
                <a:cs typeface="Verdana" panose="020B0604030504040204"/>
              </a:rPr>
              <a:t>275	</a:t>
            </a:r>
            <a:r>
              <a:rPr sz="1600" spc="50" dirty="0">
                <a:latin typeface="Verdana" panose="020B0604030504040204"/>
                <a:cs typeface="Verdana" panose="020B0604030504040204"/>
              </a:rPr>
              <a:t>450</a:t>
            </a:r>
            <a:endParaRPr sz="1600">
              <a:latin typeface="Verdana" panose="020B0604030504040204"/>
              <a:cs typeface="Verdana" panose="020B0604030504040204"/>
            </a:endParaRPr>
          </a:p>
          <a:p>
            <a:pPr marL="13335">
              <a:lnSpc>
                <a:spcPct val="100000"/>
              </a:lnSpc>
              <a:spcBef>
                <a:spcPts val="515"/>
              </a:spcBef>
              <a:tabLst>
                <a:tab pos="1485900" algn="l"/>
                <a:tab pos="2837815" algn="l"/>
                <a:tab pos="4206240" algn="l"/>
              </a:tabLst>
            </a:pPr>
            <a:r>
              <a:rPr sz="1600" spc="-60" dirty="0">
                <a:solidFill>
                  <a:srgbClr val="FFFFFF"/>
                </a:solidFill>
                <a:latin typeface="Verdana" panose="020B0604030504040204"/>
                <a:cs typeface="Verdana" panose="020B0604030504040204"/>
              </a:rPr>
              <a:t>TK1345	</a:t>
            </a:r>
            <a:r>
              <a:rPr sz="1600" spc="-30" dirty="0">
                <a:latin typeface="Verdana" panose="020B0604030504040204"/>
                <a:cs typeface="Verdana" panose="020B0604030504040204"/>
              </a:rPr>
              <a:t>28	</a:t>
            </a:r>
            <a:r>
              <a:rPr sz="1600" spc="75" dirty="0">
                <a:latin typeface="Verdana" panose="020B0604030504040204"/>
                <a:cs typeface="Verdana" panose="020B0604030504040204"/>
              </a:rPr>
              <a:t>300	</a:t>
            </a:r>
            <a:r>
              <a:rPr sz="1600" spc="-95" dirty="0">
                <a:latin typeface="Verdana" panose="020B0604030504040204"/>
                <a:cs typeface="Verdana" panose="020B0604030504040204"/>
              </a:rPr>
              <a:t>410</a:t>
            </a:r>
            <a:endParaRPr sz="1600">
              <a:latin typeface="Verdana" panose="020B0604030504040204"/>
              <a:cs typeface="Verdana" panose="020B0604030504040204"/>
            </a:endParaRPr>
          </a:p>
          <a:p>
            <a:pPr marL="47625">
              <a:lnSpc>
                <a:spcPct val="100000"/>
              </a:lnSpc>
              <a:spcBef>
                <a:spcPts val="520"/>
              </a:spcBef>
              <a:tabLst>
                <a:tab pos="1487805" algn="l"/>
                <a:tab pos="2874645" algn="l"/>
                <a:tab pos="4182110" algn="l"/>
              </a:tabLst>
            </a:pPr>
            <a:r>
              <a:rPr sz="1600" spc="20" dirty="0">
                <a:solidFill>
                  <a:srgbClr val="FFFFFF"/>
                </a:solidFill>
                <a:latin typeface="Verdana" panose="020B0604030504040204"/>
                <a:cs typeface="Verdana" panose="020B0604030504040204"/>
              </a:rPr>
              <a:t>BE266	</a:t>
            </a:r>
            <a:r>
              <a:rPr sz="1600" spc="-45" dirty="0">
                <a:latin typeface="Verdana" panose="020B0604030504040204"/>
                <a:cs typeface="Verdana" panose="020B0604030504040204"/>
              </a:rPr>
              <a:t>25	</a:t>
            </a:r>
            <a:r>
              <a:rPr sz="1600" spc="-114" dirty="0">
                <a:latin typeface="Verdana" panose="020B0604030504040204"/>
                <a:cs typeface="Verdana" panose="020B0604030504040204"/>
              </a:rPr>
              <a:t>130	</a:t>
            </a:r>
            <a:r>
              <a:rPr sz="1600" spc="30" dirty="0">
                <a:latin typeface="Verdana" panose="020B0604030504040204"/>
                <a:cs typeface="Verdana" panose="020B0604030504040204"/>
              </a:rPr>
              <a:t>290</a:t>
            </a:r>
            <a:endParaRPr sz="1600">
              <a:latin typeface="Verdana" panose="020B0604030504040204"/>
              <a:cs typeface="Verdana" panose="020B0604030504040204"/>
            </a:endParaRPr>
          </a:p>
          <a:p>
            <a:pPr>
              <a:lnSpc>
                <a:spcPct val="100000"/>
              </a:lnSpc>
              <a:spcBef>
                <a:spcPts val="525"/>
              </a:spcBef>
              <a:tabLst>
                <a:tab pos="1508760" algn="l"/>
                <a:tab pos="2872740" algn="l"/>
                <a:tab pos="4191000" algn="l"/>
              </a:tabLst>
            </a:pPr>
            <a:r>
              <a:rPr sz="1600" spc="-10" dirty="0">
                <a:solidFill>
                  <a:srgbClr val="FFFFFF"/>
                </a:solidFill>
                <a:latin typeface="Verdana" panose="020B0604030504040204"/>
                <a:cs typeface="Verdana" panose="020B0604030504040204"/>
              </a:rPr>
              <a:t>AF1486	</a:t>
            </a:r>
            <a:r>
              <a:rPr sz="1600" spc="-210" dirty="0">
                <a:latin typeface="Verdana" panose="020B0604030504040204"/>
                <a:cs typeface="Verdana" panose="020B0604030504040204"/>
              </a:rPr>
              <a:t>16	</a:t>
            </a:r>
            <a:r>
              <a:rPr sz="1600" spc="-105" dirty="0">
                <a:latin typeface="Verdana" panose="020B0604030504040204"/>
                <a:cs typeface="Verdana" panose="020B0604030504040204"/>
              </a:rPr>
              <a:t>180	</a:t>
            </a:r>
            <a:r>
              <a:rPr sz="1600" spc="-15" dirty="0">
                <a:latin typeface="Verdana" panose="020B0604030504040204"/>
                <a:cs typeface="Verdana" panose="020B0604030504040204"/>
              </a:rPr>
              <a:t>270</a:t>
            </a:r>
            <a:endParaRPr sz="1600">
              <a:latin typeface="Verdana" panose="020B0604030504040204"/>
              <a:cs typeface="Verdana" panose="020B0604030504040204"/>
            </a:endParaRPr>
          </a:p>
        </p:txBody>
      </p:sp>
      <p:sp>
        <p:nvSpPr>
          <p:cNvPr id="3" name="object 3"/>
          <p:cNvSpPr/>
          <p:nvPr/>
        </p:nvSpPr>
        <p:spPr>
          <a:xfrm>
            <a:off x="0" y="1054100"/>
            <a:ext cx="10058400" cy="5664200"/>
          </a:xfrm>
          <a:custGeom>
            <a:avLst/>
            <a:gdLst/>
            <a:ahLst/>
            <a:cxnLst/>
            <a:rect l="l" t="t" r="r" b="b"/>
            <a:pathLst>
              <a:path w="10058400" h="5664200">
                <a:moveTo>
                  <a:pt x="10058400" y="0"/>
                </a:moveTo>
                <a:lnTo>
                  <a:pt x="0" y="0"/>
                </a:lnTo>
                <a:lnTo>
                  <a:pt x="0" y="5664200"/>
                </a:lnTo>
                <a:lnTo>
                  <a:pt x="10058400" y="5664200"/>
                </a:lnTo>
                <a:lnTo>
                  <a:pt x="10058400" y="0"/>
                </a:lnTo>
                <a:close/>
              </a:path>
            </a:pathLst>
          </a:custGeom>
          <a:solidFill>
            <a:srgbClr val="4783C2">
              <a:alpha val="80479"/>
            </a:srgbClr>
          </a:solidFill>
        </p:spPr>
        <p:txBody>
          <a:bodyPr wrap="square" lIns="0" tIns="0" rIns="0" bIns="0" rtlCol="0"/>
          <a:lstStyle/>
          <a:p/>
        </p:txBody>
      </p:sp>
      <p:sp>
        <p:nvSpPr>
          <p:cNvPr id="4" name="object 4"/>
          <p:cNvSpPr txBox="1"/>
          <p:nvPr/>
        </p:nvSpPr>
        <p:spPr>
          <a:xfrm>
            <a:off x="561345" y="2472840"/>
            <a:ext cx="2813685" cy="1325245"/>
          </a:xfrm>
          <a:prstGeom prst="rect">
            <a:avLst/>
          </a:prstGeom>
        </p:spPr>
        <p:txBody>
          <a:bodyPr vert="horz" wrap="square" lIns="0" tIns="25400" rIns="0" bIns="0" rtlCol="0">
            <a:spAutoFit/>
          </a:bodyPr>
          <a:lstStyle/>
          <a:p>
            <a:pPr marL="12700" marR="5080" indent="244475" algn="r">
              <a:lnSpc>
                <a:spcPts val="3410"/>
              </a:lnSpc>
              <a:spcBef>
                <a:spcPts val="200"/>
              </a:spcBef>
            </a:pPr>
            <a:r>
              <a:rPr sz="2850" spc="-20" dirty="0">
                <a:solidFill>
                  <a:srgbClr val="181818"/>
                </a:solidFill>
                <a:latin typeface="Verdana" panose="020B0604030504040204"/>
                <a:cs typeface="Verdana" panose="020B0604030504040204"/>
              </a:rPr>
              <a:t>What’s</a:t>
            </a:r>
            <a:r>
              <a:rPr sz="2850" spc="-220" dirty="0">
                <a:solidFill>
                  <a:srgbClr val="181818"/>
                </a:solidFill>
                <a:latin typeface="Verdana" panose="020B0604030504040204"/>
                <a:cs typeface="Verdana" panose="020B0604030504040204"/>
              </a:rPr>
              <a:t> </a:t>
            </a:r>
            <a:r>
              <a:rPr sz="2850" spc="40" dirty="0">
                <a:solidFill>
                  <a:srgbClr val="181818"/>
                </a:solidFill>
                <a:latin typeface="Verdana" panose="020B0604030504040204"/>
                <a:cs typeface="Verdana" panose="020B0604030504040204"/>
              </a:rPr>
              <a:t>Wrong </a:t>
            </a:r>
            <a:r>
              <a:rPr sz="2850" spc="-985" dirty="0">
                <a:solidFill>
                  <a:srgbClr val="181818"/>
                </a:solidFill>
                <a:latin typeface="Verdana" panose="020B0604030504040204"/>
                <a:cs typeface="Verdana" panose="020B0604030504040204"/>
              </a:rPr>
              <a:t> </a:t>
            </a:r>
            <a:r>
              <a:rPr sz="2850" dirty="0">
                <a:solidFill>
                  <a:srgbClr val="181818"/>
                </a:solidFill>
                <a:latin typeface="Verdana" panose="020B0604030504040204"/>
                <a:cs typeface="Verdana" panose="020B0604030504040204"/>
              </a:rPr>
              <a:t>with </a:t>
            </a:r>
            <a:r>
              <a:rPr sz="2850" spc="-5" dirty="0">
                <a:solidFill>
                  <a:srgbClr val="181818"/>
                </a:solidFill>
                <a:latin typeface="Verdana" panose="020B0604030504040204"/>
                <a:cs typeface="Verdana" panose="020B0604030504040204"/>
              </a:rPr>
              <a:t>Global </a:t>
            </a:r>
            <a:r>
              <a:rPr sz="2850" dirty="0">
                <a:solidFill>
                  <a:srgbClr val="181818"/>
                </a:solidFill>
                <a:latin typeface="Verdana" panose="020B0604030504040204"/>
                <a:cs typeface="Verdana" panose="020B0604030504040204"/>
              </a:rPr>
              <a:t> </a:t>
            </a:r>
            <a:r>
              <a:rPr sz="2850" spc="-35" dirty="0">
                <a:solidFill>
                  <a:srgbClr val="181818"/>
                </a:solidFill>
                <a:latin typeface="Verdana" panose="020B0604030504040204"/>
                <a:cs typeface="Verdana" panose="020B0604030504040204"/>
              </a:rPr>
              <a:t>Data</a:t>
            </a:r>
            <a:r>
              <a:rPr sz="2850" spc="-204" dirty="0">
                <a:solidFill>
                  <a:srgbClr val="181818"/>
                </a:solidFill>
                <a:latin typeface="Verdana" panose="020B0604030504040204"/>
                <a:cs typeface="Verdana" panose="020B0604030504040204"/>
              </a:rPr>
              <a:t> </a:t>
            </a:r>
            <a:r>
              <a:rPr sz="2850" spc="-45" dirty="0">
                <a:solidFill>
                  <a:srgbClr val="181818"/>
                </a:solidFill>
                <a:latin typeface="Verdana" panose="020B0604030504040204"/>
                <a:cs typeface="Verdana" panose="020B0604030504040204"/>
              </a:rPr>
              <a:t>Structures</a:t>
            </a:r>
            <a:endParaRPr sz="2850">
              <a:latin typeface="Verdana" panose="020B0604030504040204"/>
              <a:cs typeface="Verdana" panose="020B0604030504040204"/>
            </a:endParaRPr>
          </a:p>
        </p:txBody>
      </p:sp>
      <p:sp>
        <p:nvSpPr>
          <p:cNvPr id="5" name="object 5"/>
          <p:cNvSpPr txBox="1"/>
          <p:nvPr/>
        </p:nvSpPr>
        <p:spPr>
          <a:xfrm>
            <a:off x="4189962" y="2215590"/>
            <a:ext cx="5248910" cy="1724660"/>
          </a:xfrm>
          <a:prstGeom prst="rect">
            <a:avLst/>
          </a:prstGeom>
        </p:spPr>
        <p:txBody>
          <a:bodyPr vert="horz" wrap="square" lIns="0" tIns="12065" rIns="0" bIns="0" rtlCol="0">
            <a:spAutoFit/>
          </a:bodyPr>
          <a:lstStyle/>
          <a:p>
            <a:pPr marL="12700" marR="5080">
              <a:lnSpc>
                <a:spcPct val="151000"/>
              </a:lnSpc>
              <a:spcBef>
                <a:spcPts val="95"/>
              </a:spcBef>
            </a:pPr>
            <a:r>
              <a:rPr sz="1850" spc="25" dirty="0">
                <a:latin typeface="Verdana" panose="020B0604030504040204"/>
                <a:cs typeface="Verdana" panose="020B0604030504040204"/>
              </a:rPr>
              <a:t>Responsibility</a:t>
            </a:r>
            <a:r>
              <a:rPr sz="1850" spc="-100" dirty="0">
                <a:latin typeface="Verdana" panose="020B0604030504040204"/>
                <a:cs typeface="Verdana" panose="020B0604030504040204"/>
              </a:rPr>
              <a:t> </a:t>
            </a:r>
            <a:r>
              <a:rPr sz="1850" spc="30" dirty="0">
                <a:latin typeface="Verdana" panose="020B0604030504040204"/>
                <a:cs typeface="Verdana" panose="020B0604030504040204"/>
              </a:rPr>
              <a:t>for</a:t>
            </a:r>
            <a:r>
              <a:rPr sz="1850" spc="-95" dirty="0">
                <a:latin typeface="Verdana" panose="020B0604030504040204"/>
                <a:cs typeface="Verdana" panose="020B0604030504040204"/>
              </a:rPr>
              <a:t> </a:t>
            </a:r>
            <a:r>
              <a:rPr sz="1850" spc="-10" dirty="0">
                <a:latin typeface="Verdana" panose="020B0604030504040204"/>
                <a:cs typeface="Verdana" panose="020B0604030504040204"/>
              </a:rPr>
              <a:t>state</a:t>
            </a:r>
            <a:r>
              <a:rPr sz="1850" spc="-95" dirty="0">
                <a:latin typeface="Verdana" panose="020B0604030504040204"/>
                <a:cs typeface="Verdana" panose="020B0604030504040204"/>
              </a:rPr>
              <a:t> </a:t>
            </a:r>
            <a:r>
              <a:rPr sz="1850" spc="30" dirty="0">
                <a:latin typeface="Verdana" panose="020B0604030504040204"/>
                <a:cs typeface="Verdana" panose="020B0604030504040204"/>
              </a:rPr>
              <a:t>becomes</a:t>
            </a:r>
            <a:r>
              <a:rPr sz="1850" spc="-95" dirty="0">
                <a:latin typeface="Verdana" panose="020B0604030504040204"/>
                <a:cs typeface="Verdana" panose="020B0604030504040204"/>
              </a:rPr>
              <a:t> </a:t>
            </a:r>
            <a:r>
              <a:rPr sz="1850" spc="10" dirty="0">
                <a:latin typeface="Verdana" panose="020B0604030504040204"/>
                <a:cs typeface="Verdana" panose="020B0604030504040204"/>
              </a:rPr>
              <a:t>spread</a:t>
            </a:r>
            <a:r>
              <a:rPr sz="1850" spc="-95" dirty="0">
                <a:latin typeface="Verdana" panose="020B0604030504040204"/>
                <a:cs typeface="Verdana" panose="020B0604030504040204"/>
              </a:rPr>
              <a:t> </a:t>
            </a:r>
            <a:r>
              <a:rPr sz="1850" spc="35" dirty="0">
                <a:latin typeface="Verdana" panose="020B0604030504040204"/>
                <a:cs typeface="Verdana" panose="020B0604030504040204"/>
              </a:rPr>
              <a:t>out </a:t>
            </a:r>
            <a:r>
              <a:rPr sz="1850" spc="-635" dirty="0">
                <a:latin typeface="Verdana" panose="020B0604030504040204"/>
                <a:cs typeface="Verdana" panose="020B0604030504040204"/>
              </a:rPr>
              <a:t> </a:t>
            </a:r>
            <a:r>
              <a:rPr sz="1850" spc="10" dirty="0">
                <a:latin typeface="Verdana" panose="020B0604030504040204"/>
                <a:cs typeface="Verdana" panose="020B0604030504040204"/>
              </a:rPr>
              <a:t>Different </a:t>
            </a:r>
            <a:r>
              <a:rPr sz="1850" spc="-20" dirty="0">
                <a:latin typeface="Verdana" panose="020B0604030504040204"/>
                <a:cs typeface="Verdana" panose="020B0604030504040204"/>
              </a:rPr>
              <a:t>subsystems </a:t>
            </a:r>
            <a:r>
              <a:rPr sz="1850" spc="-25" dirty="0">
                <a:latin typeface="Verdana" panose="020B0604030504040204"/>
                <a:cs typeface="Verdana" panose="020B0604030504040204"/>
              </a:rPr>
              <a:t>are </a:t>
            </a:r>
            <a:r>
              <a:rPr sz="1850" spc="50" dirty="0">
                <a:latin typeface="Verdana" panose="020B0604030504040204"/>
                <a:cs typeface="Verdana" panose="020B0604030504040204"/>
              </a:rPr>
              <a:t>coupled </a:t>
            </a:r>
            <a:r>
              <a:rPr sz="1850" spc="25" dirty="0">
                <a:latin typeface="Verdana" panose="020B0604030504040204"/>
                <a:cs typeface="Verdana" panose="020B0604030504040204"/>
              </a:rPr>
              <a:t>together </a:t>
            </a:r>
            <a:r>
              <a:rPr sz="1850" spc="30" dirty="0">
                <a:latin typeface="Verdana" panose="020B0604030504040204"/>
                <a:cs typeface="Verdana" panose="020B0604030504040204"/>
              </a:rPr>
              <a:t> Difficulty </a:t>
            </a:r>
            <a:r>
              <a:rPr sz="1850" spc="5" dirty="0">
                <a:latin typeface="Verdana" panose="020B0604030504040204"/>
                <a:cs typeface="Verdana" panose="020B0604030504040204"/>
              </a:rPr>
              <a:t>representing varied </a:t>
            </a:r>
            <a:r>
              <a:rPr sz="1850" spc="15" dirty="0">
                <a:latin typeface="Verdana" panose="020B0604030504040204"/>
                <a:cs typeface="Verdana" panose="020B0604030504040204"/>
              </a:rPr>
              <a:t>data </a:t>
            </a:r>
            <a:r>
              <a:rPr sz="1850" dirty="0">
                <a:latin typeface="Verdana" panose="020B0604030504040204"/>
                <a:cs typeface="Verdana" panose="020B0604030504040204"/>
              </a:rPr>
              <a:t>formats </a:t>
            </a:r>
            <a:r>
              <a:rPr sz="1850" spc="5" dirty="0">
                <a:latin typeface="Verdana" panose="020B0604030504040204"/>
                <a:cs typeface="Verdana" panose="020B0604030504040204"/>
              </a:rPr>
              <a:t> Extremely</a:t>
            </a:r>
            <a:r>
              <a:rPr sz="1850" spc="-100" dirty="0">
                <a:latin typeface="Verdana" panose="020B0604030504040204"/>
                <a:cs typeface="Verdana" panose="020B0604030504040204"/>
              </a:rPr>
              <a:t> </a:t>
            </a:r>
            <a:r>
              <a:rPr sz="1850" spc="40" dirty="0">
                <a:latin typeface="Verdana" panose="020B0604030504040204"/>
                <a:cs typeface="Verdana" panose="020B0604030504040204"/>
              </a:rPr>
              <a:t>difficult</a:t>
            </a:r>
            <a:r>
              <a:rPr sz="1850" spc="-95" dirty="0">
                <a:latin typeface="Verdana" panose="020B0604030504040204"/>
                <a:cs typeface="Verdana" panose="020B0604030504040204"/>
              </a:rPr>
              <a:t> </a:t>
            </a:r>
            <a:r>
              <a:rPr sz="1850" spc="45" dirty="0">
                <a:latin typeface="Verdana" panose="020B0604030504040204"/>
                <a:cs typeface="Verdana" panose="020B0604030504040204"/>
              </a:rPr>
              <a:t>to</a:t>
            </a:r>
            <a:r>
              <a:rPr sz="1850" spc="-95" dirty="0">
                <a:latin typeface="Verdana" panose="020B0604030504040204"/>
                <a:cs typeface="Verdana" panose="020B0604030504040204"/>
              </a:rPr>
              <a:t> </a:t>
            </a:r>
            <a:r>
              <a:rPr sz="1850" spc="10" dirty="0">
                <a:latin typeface="Verdana" panose="020B0604030504040204"/>
                <a:cs typeface="Verdana" panose="020B0604030504040204"/>
              </a:rPr>
              <a:t>parallelize</a:t>
            </a:r>
            <a:endParaRPr sz="1850">
              <a:latin typeface="Verdana" panose="020B0604030504040204"/>
              <a:cs typeface="Verdana" panose="020B0604030504040204"/>
            </a:endParaRPr>
          </a:p>
        </p:txBody>
      </p:sp>
      <p:sp>
        <p:nvSpPr>
          <p:cNvPr id="6" name="object 6"/>
          <p:cNvSpPr/>
          <p:nvPr/>
        </p:nvSpPr>
        <p:spPr>
          <a:xfrm>
            <a:off x="3782377" y="2035449"/>
            <a:ext cx="0" cy="2543810"/>
          </a:xfrm>
          <a:custGeom>
            <a:avLst/>
            <a:gdLst/>
            <a:ahLst/>
            <a:cxnLst/>
            <a:rect l="l" t="t" r="r" b="b"/>
            <a:pathLst>
              <a:path h="2543810">
                <a:moveTo>
                  <a:pt x="0" y="0"/>
                </a:moveTo>
                <a:lnTo>
                  <a:pt x="0" y="2543657"/>
                </a:lnTo>
              </a:path>
            </a:pathLst>
          </a:custGeom>
          <a:ln w="15733">
            <a:solidFill>
              <a:srgbClr val="F05A28"/>
            </a:solidFill>
          </a:ln>
        </p:spPr>
        <p:txBody>
          <a:bodyPr wrap="square" lIns="0" tIns="0" rIns="0" bIns="0" rtlCol="0"/>
          <a:lstStyle/>
          <a:p/>
        </p:txBody>
      </p:sp>
      <p:sp>
        <p:nvSpPr>
          <p:cNvPr id="7" name="object 7"/>
          <p:cNvSpPr txBox="1">
            <a:spLocks noGrp="1"/>
          </p:cNvSpPr>
          <p:nvPr>
            <p:ph type="title"/>
          </p:nvPr>
        </p:nvSpPr>
        <p:spPr>
          <a:xfrm>
            <a:off x="2428259" y="1338818"/>
            <a:ext cx="5194935" cy="478790"/>
          </a:xfrm>
          <a:prstGeom prst="rect">
            <a:avLst/>
          </a:prstGeom>
        </p:spPr>
        <p:txBody>
          <a:bodyPr vert="horz" wrap="square" lIns="0" tIns="15240" rIns="0" bIns="0" rtlCol="0">
            <a:spAutoFit/>
          </a:bodyPr>
          <a:lstStyle/>
          <a:p>
            <a:pPr marL="12700">
              <a:lnSpc>
                <a:spcPct val="100000"/>
              </a:lnSpc>
              <a:spcBef>
                <a:spcPts val="120"/>
              </a:spcBef>
            </a:pPr>
            <a:r>
              <a:rPr sz="2950" spc="55" dirty="0"/>
              <a:t>What</a:t>
            </a:r>
            <a:r>
              <a:rPr sz="2950" spc="-175" dirty="0"/>
              <a:t> </a:t>
            </a:r>
            <a:r>
              <a:rPr sz="2950" spc="-70" dirty="0"/>
              <a:t>is</a:t>
            </a:r>
            <a:r>
              <a:rPr sz="2950" spc="-170" dirty="0"/>
              <a:t> </a:t>
            </a:r>
            <a:r>
              <a:rPr sz="2950" spc="35" dirty="0"/>
              <a:t>Object</a:t>
            </a:r>
            <a:r>
              <a:rPr sz="2950" spc="-170" dirty="0"/>
              <a:t> </a:t>
            </a:r>
            <a:r>
              <a:rPr sz="2950" spc="-15" dirty="0"/>
              <a:t>Orientation?</a:t>
            </a:r>
            <a:endParaRPr sz="2950"/>
          </a:p>
        </p:txBody>
      </p:sp>
      <p:sp>
        <p:nvSpPr>
          <p:cNvPr id="8" name="Slide Number Placeholder 7"/>
          <p:cNvSpPr>
            <a:spLocks noGrp="1"/>
          </p:cNvSpPr>
          <p:nvPr>
            <p:ph type="sldNum" sz="quarter" idx="7"/>
          </p:nvPr>
        </p:nvSpPr>
        <p:spPr/>
        <p:txBody>
          <a:bodyPr/>
          <a:p>
            <a:fld id="{B6F15528-21DE-4FAA-801E-634DDDAF4B2B}" type="slidenum">
              <a:rPr/>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Slide Number Placeholder 42"/>
          <p:cNvSpPr>
            <a:spLocks noGrp="1"/>
          </p:cNvSpPr>
          <p:nvPr>
            <p:ph type="sldNum" sz="quarter" idx="7"/>
          </p:nvPr>
        </p:nvSpPr>
        <p:spPr/>
        <p:txBody>
          <a:bodyPr/>
          <a:p>
            <a:fld id="{B6F15528-21DE-4FAA-801E-634DDDAF4B2B}" type="slidenum">
              <a:rPr/>
            </a:fld>
            <a:endParaRPr/>
          </a:p>
        </p:txBody>
      </p:sp>
      <p:graphicFrame>
        <p:nvGraphicFramePr>
          <p:cNvPr id="45" name="Object 44"/>
          <p:cNvGraphicFramePr/>
          <p:nvPr/>
        </p:nvGraphicFramePr>
        <p:xfrm>
          <a:off x="-635" y="945515"/>
          <a:ext cx="10059670" cy="5881370"/>
        </p:xfrm>
        <a:graphic>
          <a:graphicData uri="http://schemas.openxmlformats.org/presentationml/2006/ole">
            <mc:AlternateContent xmlns:mc="http://schemas.openxmlformats.org/markup-compatibility/2006">
              <mc:Choice xmlns:v="urn:schemas-microsoft-com:vml" Requires="v">
                <p:oleObj spid="_x0000_s46" name="" r:id="rId1" imgW="10420350" imgH="5876925" progId="Paint.Picture">
                  <p:embed/>
                </p:oleObj>
              </mc:Choice>
              <mc:Fallback>
                <p:oleObj name="" r:id="rId1" imgW="10420350" imgH="5876925" progId="Paint.Picture">
                  <p:embed/>
                  <p:pic>
                    <p:nvPicPr>
                      <p:cNvPr id="0" name="Picture 45"/>
                      <p:cNvPicPr/>
                      <p:nvPr/>
                    </p:nvPicPr>
                    <p:blipFill>
                      <a:blip r:embed="rId2"/>
                      <a:stretch>
                        <a:fillRect/>
                      </a:stretch>
                    </p:blipFill>
                    <p:spPr>
                      <a:xfrm>
                        <a:off x="-635" y="945515"/>
                        <a:ext cx="10059670" cy="5881370"/>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6466</Words>
  <Application>WPS Presentation</Application>
  <PresentationFormat>On-screen Show (4:3)</PresentationFormat>
  <Paragraphs>821</Paragraphs>
  <Slides>37</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37</vt:i4>
      </vt:variant>
    </vt:vector>
  </HeadingPairs>
  <TitlesOfParts>
    <vt:vector size="51" baseType="lpstr">
      <vt:lpstr>Arial</vt:lpstr>
      <vt:lpstr>SimSun</vt:lpstr>
      <vt:lpstr>Wingdings</vt:lpstr>
      <vt:lpstr>Verdana</vt:lpstr>
      <vt:lpstr>Calibri</vt:lpstr>
      <vt:lpstr>Microsoft YaHei</vt:lpstr>
      <vt:lpstr>Arial Unicode MS</vt:lpstr>
      <vt:lpstr>Courier New</vt:lpstr>
      <vt:lpstr>Arial</vt:lpstr>
      <vt:lpstr>Times New Roman</vt:lpstr>
      <vt:lpstr>Office Theme</vt:lpstr>
      <vt:lpstr>Paint.Picture</vt:lpstr>
      <vt:lpstr>Paint.Picture</vt:lpstr>
      <vt:lpstr>Paint.Picture</vt:lpstr>
      <vt:lpstr>Fundamentals of Object Oriented  Programming in Java</vt:lpstr>
      <vt:lpstr>What is Object Orientation?</vt:lpstr>
      <vt:lpstr>Why Object Orientation?</vt:lpstr>
      <vt:lpstr>Overview of object oriented design</vt:lpstr>
      <vt:lpstr>The Starting Point: Use Cases</vt:lpstr>
      <vt:lpstr>What Is Object Orientation?</vt:lpstr>
      <vt:lpstr>What is Object Orientation?</vt:lpstr>
      <vt:lpstr>What is Object Orientation?</vt:lpstr>
      <vt:lpstr>PowerPoint 演示文稿</vt:lpstr>
      <vt:lpstr>PowerPoint 演示文稿</vt:lpstr>
      <vt:lpstr>What is Object Orientation?</vt:lpstr>
      <vt:lpstr>What is Object Orientation?</vt:lpstr>
      <vt:lpstr>What is Object Orientation?</vt:lpstr>
      <vt:lpstr>What is Object Orientation?</vt:lpstr>
      <vt:lpstr>PowerPoint 演示文稿</vt:lpstr>
      <vt:lpstr>What is Object Orientation?</vt:lpstr>
      <vt:lpstr>Scenarios of system operation  Often started by a human user</vt:lpstr>
      <vt:lpstr>1. Create Order and Check Out</vt:lpstr>
      <vt:lpstr>"A customer creates an order by first adding  various products (digital or physical) to a  shopping cart, then checks out, making a  payment using a credit card.”</vt:lpstr>
      <vt:lpstr>2. Fulfill order</vt:lpstr>
      <vt:lpstr>“For an order, the system discovers which  distribution centers hold stock of the products  in the order. Each centre which can help fulfill  the order is sent details of the products  required together with the customer’s details.”</vt:lpstr>
      <vt:lpstr>Use Cases</vt:lpstr>
      <vt:lpstr>Discovering Conceptual Classes</vt:lpstr>
      <vt:lpstr>Class Relations</vt:lpstr>
      <vt:lpstr>Class Relations</vt:lpstr>
      <vt:lpstr>Class Relations: “has-a”</vt:lpstr>
      <vt:lpstr>Class Relations:	“is-a”</vt:lpstr>
      <vt:lpstr>Class Relations:</vt:lpstr>
      <vt:lpstr>Class Relations</vt:lpstr>
      <vt:lpstr>Software Classes</vt:lpstr>
      <vt:lpstr>PowerPoint 演示文稿</vt:lpstr>
      <vt:lpstr>Software Classes</vt:lpstr>
      <vt:lpstr>PowerPoint 演示文稿</vt:lpstr>
      <vt:lpstr>PowerPoint 演示文稿</vt:lpstr>
      <vt:lpstr>Assisted Practice: Exercising  the Classes</vt:lpstr>
      <vt:lpstr>Why Object Orientation?</vt:lpstr>
      <vt:lpstr>Method Overloading and Overriding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Object Oriented  Programming in Java</dc:title>
  <dc:creator>S. Van Blerkom</dc:creator>
  <cp:lastModifiedBy>steve</cp:lastModifiedBy>
  <cp:revision>4</cp:revision>
  <dcterms:created xsi:type="dcterms:W3CDTF">2022-09-26T16:17:00Z</dcterms:created>
  <dcterms:modified xsi:type="dcterms:W3CDTF">2022-09-28T14:27:55Z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2020-08-13T16:30:00Z</vt:filetime>
  </property>
  <property fmtid="{D5CDD505-2E9C-101B-9397-08002B2CF9AE}" pid="3" name="Creator">
    <vt:lpwstr>Keynote</vt:lpwstr>
  </property>
  <property fmtid="{D5CDD505-2E9C-101B-9397-08002B2CF9AE}" pid="4" name="LastSaved">
    <vt:filetime>2022-09-26T16:30:00Z</vt:filetime>
  </property>
  <property fmtid="{D5CDD505-2E9C-101B-9397-08002B2CF9AE}" pid="5" name="ICV">
    <vt:lpwstr>6911C7A732AD496CB98946B36B6E1D80</vt:lpwstr>
  </property>
  <property fmtid="{D5CDD505-2E9C-101B-9397-08002B2CF9AE}" pid="6" name="KSOProductBuildVer">
    <vt:lpwstr>1033-11.2.0.11341</vt:lpwstr>
  </property>
</Properties>
</file>